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3" r:id="rId3"/>
    <p:sldId id="262" r:id="rId4"/>
    <p:sldId id="266" r:id="rId5"/>
    <p:sldId id="576" r:id="rId6"/>
    <p:sldId id="274" r:id="rId7"/>
    <p:sldId id="275" r:id="rId8"/>
    <p:sldId id="276" r:id="rId9"/>
    <p:sldId id="277" r:id="rId10"/>
    <p:sldId id="278" r:id="rId11"/>
    <p:sldId id="257" r:id="rId12"/>
    <p:sldId id="260" r:id="rId13"/>
    <p:sldId id="263" r:id="rId14"/>
    <p:sldId id="264" r:id="rId15"/>
    <p:sldId id="265" r:id="rId16"/>
    <p:sldId id="577" r:id="rId17"/>
    <p:sldId id="259" r:id="rId18"/>
    <p:sldId id="280" r:id="rId19"/>
    <p:sldId id="258" r:id="rId20"/>
    <p:sldId id="261" r:id="rId21"/>
    <p:sldId id="279" r:id="rId22"/>
    <p:sldId id="578" r:id="rId23"/>
    <p:sldId id="271" r:id="rId24"/>
    <p:sldId id="270" r:id="rId25"/>
    <p:sldId id="268" r:id="rId26"/>
    <p:sldId id="267" r:id="rId27"/>
    <p:sldId id="269" r:id="rId28"/>
    <p:sldId id="281" r:id="rId29"/>
  </p:sldIdLst>
  <p:sldSz cx="9144000" cy="6858000" type="screen4x3"/>
  <p:notesSz cx="6797675" cy="987266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66FF"/>
    <a:srgbClr val="A7C46E"/>
    <a:srgbClr val="FF6699"/>
    <a:srgbClr val="FF0066"/>
    <a:srgbClr val="FFFF00"/>
    <a:srgbClr val="008080"/>
    <a:srgbClr val="33CC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FC956F-FA2C-4018-9676-41BF88164C7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1089B7-0672-40B9-897D-C392839C08A1}">
      <dgm:prSet phldrT="[Testo]" custT="1"/>
      <dgm:spPr>
        <a:solidFill>
          <a:srgbClr val="FF5050"/>
        </a:solidFill>
        <a:ln>
          <a:noFill/>
        </a:ln>
      </dgm:spPr>
      <dgm:t>
        <a:bodyPr/>
        <a:lstStyle/>
        <a:p>
          <a:r>
            <a:rPr lang="it-IT" sz="2000" b="1" dirty="0"/>
            <a:t>Europa</a:t>
          </a:r>
        </a:p>
        <a:p>
          <a:r>
            <a:rPr lang="it-IT" sz="2000" b="1" dirty="0"/>
            <a:t>+13%</a:t>
          </a:r>
          <a:endParaRPr lang="en-GB" sz="2000" b="1" dirty="0"/>
        </a:p>
      </dgm:t>
    </dgm:pt>
    <dgm:pt modelId="{9F31478E-B190-4CCF-BD83-A20B23A5A41A}" type="parTrans" cxnId="{6A44BCD4-2D10-4C04-9610-7110B76A9593}">
      <dgm:prSet/>
      <dgm:spPr/>
      <dgm:t>
        <a:bodyPr/>
        <a:lstStyle/>
        <a:p>
          <a:endParaRPr lang="en-GB" b="1"/>
        </a:p>
      </dgm:t>
    </dgm:pt>
    <dgm:pt modelId="{23DEFB21-31F2-4ADC-93E8-B46656E37EE7}" type="sibTrans" cxnId="{6A44BCD4-2D10-4C04-9610-7110B76A9593}">
      <dgm:prSet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it-IT" sz="2000" b="1" dirty="0"/>
            <a:t>Stati Uniti</a:t>
          </a:r>
        </a:p>
        <a:p>
          <a:r>
            <a:rPr lang="it-IT" sz="2000" b="1" dirty="0"/>
            <a:t>+4%</a:t>
          </a:r>
          <a:endParaRPr lang="en-GB" sz="2000" b="1" dirty="0"/>
        </a:p>
      </dgm:t>
    </dgm:pt>
    <dgm:pt modelId="{EED35BB0-B3F1-4947-A7C0-B67E16839EE2}">
      <dgm:prSet phldrT="[Testo]" custT="1"/>
      <dgm:spPr>
        <a:solidFill>
          <a:srgbClr val="FFFF00"/>
        </a:solidFill>
        <a:ln>
          <a:noFill/>
        </a:ln>
      </dgm:spPr>
      <dgm:t>
        <a:bodyPr/>
        <a:lstStyle/>
        <a:p>
          <a:r>
            <a:rPr lang="it-IT" sz="2000" b="1" dirty="0">
              <a:solidFill>
                <a:srgbClr val="008080"/>
              </a:solidFill>
            </a:rPr>
            <a:t>Russia </a:t>
          </a:r>
        </a:p>
        <a:p>
          <a:r>
            <a:rPr lang="it-IT" sz="2000" b="1" dirty="0">
              <a:solidFill>
                <a:srgbClr val="008080"/>
              </a:solidFill>
            </a:rPr>
            <a:t>+2%</a:t>
          </a:r>
          <a:endParaRPr lang="en-GB" sz="2000" b="1" dirty="0">
            <a:solidFill>
              <a:srgbClr val="008080"/>
            </a:solidFill>
          </a:endParaRPr>
        </a:p>
      </dgm:t>
    </dgm:pt>
    <dgm:pt modelId="{A5ED57A6-F9B4-4A39-8CE0-5046A8499391}" type="parTrans" cxnId="{F633CEA6-4F61-421A-AA8B-21058CDB63E9}">
      <dgm:prSet/>
      <dgm:spPr/>
      <dgm:t>
        <a:bodyPr/>
        <a:lstStyle/>
        <a:p>
          <a:endParaRPr lang="en-GB" b="1"/>
        </a:p>
      </dgm:t>
    </dgm:pt>
    <dgm:pt modelId="{8768BBA4-00DE-4021-B5F1-07CD40DB47F8}" type="sibTrans" cxnId="{F633CEA6-4F61-421A-AA8B-21058CDB63E9}">
      <dgm:prSet custT="1"/>
      <dgm:spPr>
        <a:solidFill>
          <a:srgbClr val="33CCCC"/>
        </a:solidFill>
        <a:ln>
          <a:noFill/>
        </a:ln>
      </dgm:spPr>
      <dgm:t>
        <a:bodyPr/>
        <a:lstStyle/>
        <a:p>
          <a:r>
            <a:rPr lang="it-IT" sz="2000" b="1" dirty="0">
              <a:solidFill>
                <a:srgbClr val="008080"/>
              </a:solidFill>
            </a:rPr>
            <a:t>India</a:t>
          </a:r>
        </a:p>
        <a:p>
          <a:r>
            <a:rPr lang="it-IT" sz="2000" b="1" dirty="0">
              <a:solidFill>
                <a:srgbClr val="008080"/>
              </a:solidFill>
            </a:rPr>
            <a:t>-11%</a:t>
          </a:r>
          <a:endParaRPr lang="en-GB" sz="2000" b="1" dirty="0">
            <a:solidFill>
              <a:srgbClr val="008080"/>
            </a:solidFill>
          </a:endParaRPr>
        </a:p>
      </dgm:t>
    </dgm:pt>
    <dgm:pt modelId="{43159B49-7229-4D5E-909D-09D7096B72EF}">
      <dgm:prSet phldrT="[Testo]"/>
      <dgm:spPr>
        <a:solidFill>
          <a:srgbClr val="FF0066"/>
        </a:solidFill>
        <a:ln>
          <a:noFill/>
        </a:ln>
      </dgm:spPr>
      <dgm:t>
        <a:bodyPr/>
        <a:lstStyle/>
        <a:p>
          <a:r>
            <a:rPr lang="it-IT" b="1" dirty="0">
              <a:solidFill>
                <a:schemeClr val="bg1"/>
              </a:solidFill>
            </a:rPr>
            <a:t>Turchia -59%</a:t>
          </a:r>
          <a:endParaRPr lang="en-GB" b="1" dirty="0">
            <a:solidFill>
              <a:schemeClr val="bg1"/>
            </a:solidFill>
          </a:endParaRPr>
        </a:p>
      </dgm:t>
    </dgm:pt>
    <dgm:pt modelId="{761DA2E0-1ED9-4E70-A4D6-217630AE6206}" type="parTrans" cxnId="{8B89EC48-AF9A-4211-B019-614D72ECEFFD}">
      <dgm:prSet/>
      <dgm:spPr/>
      <dgm:t>
        <a:bodyPr/>
        <a:lstStyle/>
        <a:p>
          <a:endParaRPr lang="en-GB" b="1"/>
        </a:p>
      </dgm:t>
    </dgm:pt>
    <dgm:pt modelId="{BA306DD7-3391-46FB-8210-2921813C845D}" type="sibTrans" cxnId="{8B89EC48-AF9A-4211-B019-614D72ECEFFD}">
      <dgm:prSet custT="1"/>
      <dgm:spPr>
        <a:solidFill>
          <a:srgbClr val="008080"/>
        </a:solidFill>
        <a:ln>
          <a:noFill/>
        </a:ln>
      </dgm:spPr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Giappone</a:t>
          </a:r>
        </a:p>
        <a:p>
          <a:r>
            <a:rPr lang="it-IT" sz="2000" b="1" dirty="0">
              <a:solidFill>
                <a:schemeClr val="bg1"/>
              </a:solidFill>
            </a:rPr>
            <a:t>+18%</a:t>
          </a:r>
          <a:endParaRPr lang="en-GB" sz="2000" b="1" dirty="0">
            <a:solidFill>
              <a:schemeClr val="bg1"/>
            </a:solidFill>
          </a:endParaRPr>
        </a:p>
      </dgm:t>
    </dgm:pt>
    <dgm:pt modelId="{2668765D-B92A-4B58-AC92-B79200810338}" type="pres">
      <dgm:prSet presAssocID="{27FC956F-FA2C-4018-9676-41BF88164C7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0E3A998F-AB6C-4CBB-9A78-CF7F01459661}" type="pres">
      <dgm:prSet presAssocID="{5E1089B7-0672-40B9-897D-C392839C08A1}" presName="composite" presStyleCnt="0"/>
      <dgm:spPr/>
    </dgm:pt>
    <dgm:pt modelId="{B5FCF1F5-15B7-42C9-B3C9-077304BDDA86}" type="pres">
      <dgm:prSet presAssocID="{5E1089B7-0672-40B9-897D-C392839C08A1}" presName="Parent1" presStyleLbl="node1" presStyleIdx="0" presStyleCnt="6" custLinFactNeighborX="-23099" custLinFactNeighborY="166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B460AA-6C42-43EF-A4AA-CD1E1A934C50}" type="pres">
      <dgm:prSet presAssocID="{5E1089B7-0672-40B9-897D-C392839C08A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A0B431B-5EA2-4862-B50F-F8A90927447B}" type="pres">
      <dgm:prSet presAssocID="{5E1089B7-0672-40B9-897D-C392839C08A1}" presName="BalanceSpacing" presStyleCnt="0"/>
      <dgm:spPr/>
    </dgm:pt>
    <dgm:pt modelId="{D239E14E-76B0-41E3-B9EC-3E3A716C52AC}" type="pres">
      <dgm:prSet presAssocID="{5E1089B7-0672-40B9-897D-C392839C08A1}" presName="BalanceSpacing1" presStyleCnt="0"/>
      <dgm:spPr/>
    </dgm:pt>
    <dgm:pt modelId="{E1A60FFC-D2FC-4EBF-B46A-504B0203C773}" type="pres">
      <dgm:prSet presAssocID="{23DEFB21-31F2-4ADC-93E8-B46656E37EE7}" presName="Accent1Text" presStyleLbl="node1" presStyleIdx="1" presStyleCnt="6" custLinFactNeighborX="-16799" custLinFactNeighborY="16258"/>
      <dgm:spPr/>
      <dgm:t>
        <a:bodyPr/>
        <a:lstStyle/>
        <a:p>
          <a:endParaRPr lang="it-IT"/>
        </a:p>
      </dgm:t>
    </dgm:pt>
    <dgm:pt modelId="{906C81F0-3EF1-4BAA-824E-65F51398A5C2}" type="pres">
      <dgm:prSet presAssocID="{23DEFB21-31F2-4ADC-93E8-B46656E37EE7}" presName="spaceBetweenRectangles" presStyleCnt="0"/>
      <dgm:spPr/>
    </dgm:pt>
    <dgm:pt modelId="{6C62845B-7488-4DE8-B254-87F84EF67531}" type="pres">
      <dgm:prSet presAssocID="{EED35BB0-B3F1-4947-A7C0-B67E16839EE2}" presName="composite" presStyleCnt="0"/>
      <dgm:spPr/>
    </dgm:pt>
    <dgm:pt modelId="{4898908F-2F3F-4910-B98E-F6611C8345AB}" type="pres">
      <dgm:prSet presAssocID="{EED35BB0-B3F1-4947-A7C0-B67E16839EE2}" presName="Parent1" presStyleLbl="node1" presStyleIdx="2" presStyleCnt="6" custLinFactX="34043" custLinFactNeighborX="100000" custLinFactNeighborY="-675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DF119A-054C-4A41-9CF3-450618D84474}" type="pres">
      <dgm:prSet presAssocID="{EED35BB0-B3F1-4947-A7C0-B67E16839EE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C6F8975-D2FF-4FB0-BA96-35B54396B7E9}" type="pres">
      <dgm:prSet presAssocID="{EED35BB0-B3F1-4947-A7C0-B67E16839EE2}" presName="BalanceSpacing" presStyleCnt="0"/>
      <dgm:spPr/>
    </dgm:pt>
    <dgm:pt modelId="{9A9F699D-F21F-407A-9F82-35A183BB888C}" type="pres">
      <dgm:prSet presAssocID="{EED35BB0-B3F1-4947-A7C0-B67E16839EE2}" presName="BalanceSpacing1" presStyleCnt="0"/>
      <dgm:spPr/>
    </dgm:pt>
    <dgm:pt modelId="{CC60CC4F-990A-4D73-8848-1FE3EB18DE07}" type="pres">
      <dgm:prSet presAssocID="{8768BBA4-00DE-4021-B5F1-07CD40DB47F8}" presName="Accent1Text" presStyleLbl="node1" presStyleIdx="3" presStyleCnt="6" custLinFactNeighborX="75748" custLinFactNeighborY="13473"/>
      <dgm:spPr/>
      <dgm:t>
        <a:bodyPr/>
        <a:lstStyle/>
        <a:p>
          <a:endParaRPr lang="it-IT"/>
        </a:p>
      </dgm:t>
    </dgm:pt>
    <dgm:pt modelId="{BEBAD5A4-2BF0-4C78-B19C-6ECDC6D05A12}" type="pres">
      <dgm:prSet presAssocID="{8768BBA4-00DE-4021-B5F1-07CD40DB47F8}" presName="spaceBetweenRectangles" presStyleCnt="0"/>
      <dgm:spPr/>
    </dgm:pt>
    <dgm:pt modelId="{C0DC86DA-6109-41BC-AFF1-7FA6476EF020}" type="pres">
      <dgm:prSet presAssocID="{43159B49-7229-4D5E-909D-09D7096B72EF}" presName="composite" presStyleCnt="0"/>
      <dgm:spPr/>
    </dgm:pt>
    <dgm:pt modelId="{DC81F09A-D6A9-4F73-BDE2-9C5A7CE479D7}" type="pres">
      <dgm:prSet presAssocID="{43159B49-7229-4D5E-909D-09D7096B72EF}" presName="Parent1" presStyleLbl="node1" presStyleIdx="4" presStyleCnt="6" custLinFactNeighborX="-75033" custLinFactNeighborY="-733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D87450-C0BF-4937-9E85-431ADB52F83F}" type="pres">
      <dgm:prSet presAssocID="{43159B49-7229-4D5E-909D-09D7096B72E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034C6DA-E3D0-4C58-82F9-DEF7D14AF72D}" type="pres">
      <dgm:prSet presAssocID="{43159B49-7229-4D5E-909D-09D7096B72EF}" presName="BalanceSpacing" presStyleCnt="0"/>
      <dgm:spPr/>
    </dgm:pt>
    <dgm:pt modelId="{AD044599-BFAB-4A8E-A856-19FC3EB9E5E8}" type="pres">
      <dgm:prSet presAssocID="{43159B49-7229-4D5E-909D-09D7096B72EF}" presName="BalanceSpacing1" presStyleCnt="0"/>
      <dgm:spPr/>
    </dgm:pt>
    <dgm:pt modelId="{D5BC29D5-BFAB-42F1-B2ED-5C305EC74F07}" type="pres">
      <dgm:prSet presAssocID="{BA306DD7-3391-46FB-8210-2921813C845D}" presName="Accent1Text" presStyleLbl="node1" presStyleIdx="5" presStyleCnt="6" custLinFactX="34436" custLinFactNeighborX="100000" custLinFactNeighborY="-73239"/>
      <dgm:spPr/>
      <dgm:t>
        <a:bodyPr/>
        <a:lstStyle/>
        <a:p>
          <a:endParaRPr lang="it-IT"/>
        </a:p>
      </dgm:t>
    </dgm:pt>
  </dgm:ptLst>
  <dgm:cxnLst>
    <dgm:cxn modelId="{F633CEA6-4F61-421A-AA8B-21058CDB63E9}" srcId="{27FC956F-FA2C-4018-9676-41BF88164C7E}" destId="{EED35BB0-B3F1-4947-A7C0-B67E16839EE2}" srcOrd="1" destOrd="0" parTransId="{A5ED57A6-F9B4-4A39-8CE0-5046A8499391}" sibTransId="{8768BBA4-00DE-4021-B5F1-07CD40DB47F8}"/>
    <dgm:cxn modelId="{55FA6C51-9181-4496-BFE4-CF4483141CF7}" type="presOf" srcId="{5E1089B7-0672-40B9-897D-C392839C08A1}" destId="{B5FCF1F5-15B7-42C9-B3C9-077304BDDA86}" srcOrd="0" destOrd="0" presId="urn:microsoft.com/office/officeart/2008/layout/AlternatingHexagons"/>
    <dgm:cxn modelId="{A49C7753-78DC-4622-BB73-0C6A88465B4D}" type="presOf" srcId="{23DEFB21-31F2-4ADC-93E8-B46656E37EE7}" destId="{E1A60FFC-D2FC-4EBF-B46A-504B0203C773}" srcOrd="0" destOrd="0" presId="urn:microsoft.com/office/officeart/2008/layout/AlternatingHexagons"/>
    <dgm:cxn modelId="{8B89EC48-AF9A-4211-B019-614D72ECEFFD}" srcId="{27FC956F-FA2C-4018-9676-41BF88164C7E}" destId="{43159B49-7229-4D5E-909D-09D7096B72EF}" srcOrd="2" destOrd="0" parTransId="{761DA2E0-1ED9-4E70-A4D6-217630AE6206}" sibTransId="{BA306DD7-3391-46FB-8210-2921813C845D}"/>
    <dgm:cxn modelId="{91399E74-47E4-484D-BCBF-95EDC8D0A38B}" type="presOf" srcId="{43159B49-7229-4D5E-909D-09D7096B72EF}" destId="{DC81F09A-D6A9-4F73-BDE2-9C5A7CE479D7}" srcOrd="0" destOrd="0" presId="urn:microsoft.com/office/officeart/2008/layout/AlternatingHexagons"/>
    <dgm:cxn modelId="{CDE511BA-DEA0-4412-BB6E-947B45FDEC8A}" type="presOf" srcId="{27FC956F-FA2C-4018-9676-41BF88164C7E}" destId="{2668765D-B92A-4B58-AC92-B79200810338}" srcOrd="0" destOrd="0" presId="urn:microsoft.com/office/officeart/2008/layout/AlternatingHexagons"/>
    <dgm:cxn modelId="{387CADC9-3540-4EC2-B24D-9B9ED710AB28}" type="presOf" srcId="{8768BBA4-00DE-4021-B5F1-07CD40DB47F8}" destId="{CC60CC4F-990A-4D73-8848-1FE3EB18DE07}" srcOrd="0" destOrd="0" presId="urn:microsoft.com/office/officeart/2008/layout/AlternatingHexagons"/>
    <dgm:cxn modelId="{6A44BCD4-2D10-4C04-9610-7110B76A9593}" srcId="{27FC956F-FA2C-4018-9676-41BF88164C7E}" destId="{5E1089B7-0672-40B9-897D-C392839C08A1}" srcOrd="0" destOrd="0" parTransId="{9F31478E-B190-4CCF-BD83-A20B23A5A41A}" sibTransId="{23DEFB21-31F2-4ADC-93E8-B46656E37EE7}"/>
    <dgm:cxn modelId="{F09F9C54-5B55-4F6E-AE50-EAE68D71C5FF}" type="presOf" srcId="{BA306DD7-3391-46FB-8210-2921813C845D}" destId="{D5BC29D5-BFAB-42F1-B2ED-5C305EC74F07}" srcOrd="0" destOrd="0" presId="urn:microsoft.com/office/officeart/2008/layout/AlternatingHexagons"/>
    <dgm:cxn modelId="{731361DC-3BBC-43D5-BEAB-0F696CA4F0F6}" type="presOf" srcId="{EED35BB0-B3F1-4947-A7C0-B67E16839EE2}" destId="{4898908F-2F3F-4910-B98E-F6611C8345AB}" srcOrd="0" destOrd="0" presId="urn:microsoft.com/office/officeart/2008/layout/AlternatingHexagons"/>
    <dgm:cxn modelId="{6EA1CDA1-D3F1-4319-9615-A0423B00D190}" type="presParOf" srcId="{2668765D-B92A-4B58-AC92-B79200810338}" destId="{0E3A998F-AB6C-4CBB-9A78-CF7F01459661}" srcOrd="0" destOrd="0" presId="urn:microsoft.com/office/officeart/2008/layout/AlternatingHexagons"/>
    <dgm:cxn modelId="{5B481DD4-FADE-484F-8678-2F2DE6654310}" type="presParOf" srcId="{0E3A998F-AB6C-4CBB-9A78-CF7F01459661}" destId="{B5FCF1F5-15B7-42C9-B3C9-077304BDDA86}" srcOrd="0" destOrd="0" presId="urn:microsoft.com/office/officeart/2008/layout/AlternatingHexagons"/>
    <dgm:cxn modelId="{3095EB24-0134-44D5-9CF2-286D3B32CEA4}" type="presParOf" srcId="{0E3A998F-AB6C-4CBB-9A78-CF7F01459661}" destId="{CEB460AA-6C42-43EF-A4AA-CD1E1A934C50}" srcOrd="1" destOrd="0" presId="urn:microsoft.com/office/officeart/2008/layout/AlternatingHexagons"/>
    <dgm:cxn modelId="{70F74387-CDC4-47F7-8EE0-4B7C5A5EA45E}" type="presParOf" srcId="{0E3A998F-AB6C-4CBB-9A78-CF7F01459661}" destId="{5A0B431B-5EA2-4862-B50F-F8A90927447B}" srcOrd="2" destOrd="0" presId="urn:microsoft.com/office/officeart/2008/layout/AlternatingHexagons"/>
    <dgm:cxn modelId="{51DB2E78-972E-4B69-B42A-6BA971EC4477}" type="presParOf" srcId="{0E3A998F-AB6C-4CBB-9A78-CF7F01459661}" destId="{D239E14E-76B0-41E3-B9EC-3E3A716C52AC}" srcOrd="3" destOrd="0" presId="urn:microsoft.com/office/officeart/2008/layout/AlternatingHexagons"/>
    <dgm:cxn modelId="{E687830B-27BD-4251-8862-7814E5C72D3D}" type="presParOf" srcId="{0E3A998F-AB6C-4CBB-9A78-CF7F01459661}" destId="{E1A60FFC-D2FC-4EBF-B46A-504B0203C773}" srcOrd="4" destOrd="0" presId="urn:microsoft.com/office/officeart/2008/layout/AlternatingHexagons"/>
    <dgm:cxn modelId="{73DF4B72-CF80-4CDF-8D37-72F0BB0A991D}" type="presParOf" srcId="{2668765D-B92A-4B58-AC92-B79200810338}" destId="{906C81F0-3EF1-4BAA-824E-65F51398A5C2}" srcOrd="1" destOrd="0" presId="urn:microsoft.com/office/officeart/2008/layout/AlternatingHexagons"/>
    <dgm:cxn modelId="{E3D3C77B-5AD7-4380-8C64-CC5021154D7F}" type="presParOf" srcId="{2668765D-B92A-4B58-AC92-B79200810338}" destId="{6C62845B-7488-4DE8-B254-87F84EF67531}" srcOrd="2" destOrd="0" presId="urn:microsoft.com/office/officeart/2008/layout/AlternatingHexagons"/>
    <dgm:cxn modelId="{2A1F82DF-78F4-4453-92DA-40C65CC62878}" type="presParOf" srcId="{6C62845B-7488-4DE8-B254-87F84EF67531}" destId="{4898908F-2F3F-4910-B98E-F6611C8345AB}" srcOrd="0" destOrd="0" presId="urn:microsoft.com/office/officeart/2008/layout/AlternatingHexagons"/>
    <dgm:cxn modelId="{1BE5E966-17ED-412B-8F66-73191D7B7F78}" type="presParOf" srcId="{6C62845B-7488-4DE8-B254-87F84EF67531}" destId="{27DF119A-054C-4A41-9CF3-450618D84474}" srcOrd="1" destOrd="0" presId="urn:microsoft.com/office/officeart/2008/layout/AlternatingHexagons"/>
    <dgm:cxn modelId="{7B199E16-EA4D-4130-BA05-BA5D90954204}" type="presParOf" srcId="{6C62845B-7488-4DE8-B254-87F84EF67531}" destId="{CC6F8975-D2FF-4FB0-BA96-35B54396B7E9}" srcOrd="2" destOrd="0" presId="urn:microsoft.com/office/officeart/2008/layout/AlternatingHexagons"/>
    <dgm:cxn modelId="{9169B55F-F3E6-4DAF-A042-5D59272C0BF3}" type="presParOf" srcId="{6C62845B-7488-4DE8-B254-87F84EF67531}" destId="{9A9F699D-F21F-407A-9F82-35A183BB888C}" srcOrd="3" destOrd="0" presId="urn:microsoft.com/office/officeart/2008/layout/AlternatingHexagons"/>
    <dgm:cxn modelId="{3113B3E8-789A-4B54-BCE4-BAEF2FA4E4B7}" type="presParOf" srcId="{6C62845B-7488-4DE8-B254-87F84EF67531}" destId="{CC60CC4F-990A-4D73-8848-1FE3EB18DE07}" srcOrd="4" destOrd="0" presId="urn:microsoft.com/office/officeart/2008/layout/AlternatingHexagons"/>
    <dgm:cxn modelId="{2C934659-CFCF-41E3-8096-71E8F965BFE2}" type="presParOf" srcId="{2668765D-B92A-4B58-AC92-B79200810338}" destId="{BEBAD5A4-2BF0-4C78-B19C-6ECDC6D05A12}" srcOrd="3" destOrd="0" presId="urn:microsoft.com/office/officeart/2008/layout/AlternatingHexagons"/>
    <dgm:cxn modelId="{BAE5CE90-0129-41EE-A9DB-27D660C027BD}" type="presParOf" srcId="{2668765D-B92A-4B58-AC92-B79200810338}" destId="{C0DC86DA-6109-41BC-AFF1-7FA6476EF020}" srcOrd="4" destOrd="0" presId="urn:microsoft.com/office/officeart/2008/layout/AlternatingHexagons"/>
    <dgm:cxn modelId="{F5A6227D-27E3-467D-B581-FE37851AA952}" type="presParOf" srcId="{C0DC86DA-6109-41BC-AFF1-7FA6476EF020}" destId="{DC81F09A-D6A9-4F73-BDE2-9C5A7CE479D7}" srcOrd="0" destOrd="0" presId="urn:microsoft.com/office/officeart/2008/layout/AlternatingHexagons"/>
    <dgm:cxn modelId="{09B1010F-BBAD-40CB-A907-09D2B7A1E566}" type="presParOf" srcId="{C0DC86DA-6109-41BC-AFF1-7FA6476EF020}" destId="{5DD87450-C0BF-4937-9E85-431ADB52F83F}" srcOrd="1" destOrd="0" presId="urn:microsoft.com/office/officeart/2008/layout/AlternatingHexagons"/>
    <dgm:cxn modelId="{4455031F-E367-44BD-9B09-DE5ECB26FF4C}" type="presParOf" srcId="{C0DC86DA-6109-41BC-AFF1-7FA6476EF020}" destId="{0034C6DA-E3D0-4C58-82F9-DEF7D14AF72D}" srcOrd="2" destOrd="0" presId="urn:microsoft.com/office/officeart/2008/layout/AlternatingHexagons"/>
    <dgm:cxn modelId="{030AF39E-87ED-4B9D-ACB2-24606AFE0087}" type="presParOf" srcId="{C0DC86DA-6109-41BC-AFF1-7FA6476EF020}" destId="{AD044599-BFAB-4A8E-A856-19FC3EB9E5E8}" srcOrd="3" destOrd="0" presId="urn:microsoft.com/office/officeart/2008/layout/AlternatingHexagons"/>
    <dgm:cxn modelId="{3BB8BB97-AAA4-4115-B13B-B844E51D3CA1}" type="presParOf" srcId="{C0DC86DA-6109-41BC-AFF1-7FA6476EF020}" destId="{D5BC29D5-BFAB-42F1-B2ED-5C305EC74F07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44055-D861-4840-AB55-86B7ED3372D1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D49B80-7396-4A54-9F66-945BFEE3DBC7}">
      <dgm:prSet phldrT="[Testo]" custT="1"/>
      <dgm:spPr>
        <a:solidFill>
          <a:srgbClr val="FF0066"/>
        </a:solidFill>
        <a:ln>
          <a:noFill/>
        </a:ln>
      </dgm:spPr>
      <dgm:t>
        <a:bodyPr/>
        <a:lstStyle/>
        <a:p>
          <a:endParaRPr lang="en-GB" sz="1100" dirty="0">
            <a:latin typeface="Arial" pitchFamily="34" charset="0"/>
            <a:cs typeface="Arial" pitchFamily="34" charset="0"/>
          </a:endParaRPr>
        </a:p>
      </dgm:t>
    </dgm:pt>
    <dgm:pt modelId="{324564EF-474F-4910-B339-F7FA587DB714}" type="parTrans" cxnId="{2C3C56F1-7791-417F-8C47-A784B6E8F6CB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59C86181-F30F-4191-ABD5-F58FADBA525C}" type="sibTrans" cxnId="{2C3C56F1-7791-417F-8C47-A784B6E8F6CB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27885F81-90BD-4BC0-BB5E-F3C092606361}">
      <dgm:prSet phldrT="[Testo]" custT="1"/>
      <dgm:spPr>
        <a:solidFill>
          <a:srgbClr val="FF6600"/>
        </a:solidFill>
        <a:ln>
          <a:noFill/>
        </a:ln>
        <a:effectLst>
          <a:outerShdw blurRad="50800" dist="38100" dir="10800000" sx="86000" sy="86000" algn="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GB" sz="1100" dirty="0">
            <a:latin typeface="Arial" pitchFamily="34" charset="0"/>
            <a:cs typeface="Arial" pitchFamily="34" charset="0"/>
          </a:endParaRPr>
        </a:p>
      </dgm:t>
    </dgm:pt>
    <dgm:pt modelId="{81BFCD37-8366-4E00-8CC2-E085DFBE13E7}" type="parTrans" cxnId="{324711B8-DE4E-48D9-AD0D-D7F85C67C5BC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B01C28FE-51AF-4F84-A5C4-68F539F30B3C}" type="sibTrans" cxnId="{324711B8-DE4E-48D9-AD0D-D7F85C67C5BC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D2757D4A-9FE9-42AE-827C-A7CA4E33C9A9}">
      <dgm:prSet phldrT="[Testo]" custT="1"/>
      <dgm:spPr>
        <a:solidFill>
          <a:srgbClr val="FFC000"/>
        </a:solidFill>
        <a:ln>
          <a:noFill/>
        </a:ln>
      </dgm:spPr>
      <dgm:t>
        <a:bodyPr/>
        <a:lstStyle/>
        <a:p>
          <a:endParaRPr lang="en-GB" sz="1100" dirty="0">
            <a:latin typeface="Arial" pitchFamily="34" charset="0"/>
            <a:cs typeface="Arial" pitchFamily="34" charset="0"/>
          </a:endParaRPr>
        </a:p>
      </dgm:t>
    </dgm:pt>
    <dgm:pt modelId="{7B09C3A8-2CEE-4144-AFE7-F2516DB21197}" type="parTrans" cxnId="{2CD96837-385C-48CE-9A5B-6DC907BCA8C8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72A7191A-442D-42D7-B8E4-D713DB358712}" type="sibTrans" cxnId="{2CD96837-385C-48CE-9A5B-6DC907BCA8C8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B02151C4-6BE1-494D-87A1-B817195BB7C6}">
      <dgm:prSet phldrT="[Testo]" custT="1"/>
      <dgm:spPr>
        <a:solidFill>
          <a:srgbClr val="0000FF"/>
        </a:solidFill>
        <a:ln>
          <a:noFill/>
        </a:ln>
      </dgm:spPr>
      <dgm:t>
        <a:bodyPr/>
        <a:lstStyle/>
        <a:p>
          <a:endParaRPr lang="en-GB" sz="11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50F885E-157B-4434-BFEF-8C80D744B4A7}" type="parTrans" cxnId="{68D65857-BA19-4A80-A5B2-84EFADB89591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739C58DD-47AC-47D4-959C-3935B905AD43}" type="sibTrans" cxnId="{68D65857-BA19-4A80-A5B2-84EFADB89591}">
      <dgm:prSet/>
      <dgm:spPr/>
      <dgm:t>
        <a:bodyPr/>
        <a:lstStyle/>
        <a:p>
          <a:endParaRPr lang="en-GB" sz="1100">
            <a:latin typeface="Arial" pitchFamily="34" charset="0"/>
            <a:cs typeface="Arial" pitchFamily="34" charset="0"/>
          </a:endParaRPr>
        </a:p>
      </dgm:t>
    </dgm:pt>
    <dgm:pt modelId="{F05E0A0F-8815-497D-8C67-9C87F58D4835}" type="pres">
      <dgm:prSet presAssocID="{87B44055-D861-4840-AB55-86B7ED3372D1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06A6F79-EB79-46FD-8C4A-D29288F392F0}" type="pres">
      <dgm:prSet presAssocID="{87B44055-D861-4840-AB55-86B7ED3372D1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EFF6DA4-0076-43F9-9825-3220C0FC26DC}" type="pres">
      <dgm:prSet presAssocID="{87B44055-D861-4840-AB55-86B7ED3372D1}" presName="triangle2" presStyleLbl="node1" presStyleIdx="1" presStyleCnt="4" custLinFactNeighborX="-14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69C195-2EE3-4E5D-BA77-1C82D0EFA2B0}" type="pres">
      <dgm:prSet presAssocID="{87B44055-D861-4840-AB55-86B7ED3372D1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C12DF71-B8D3-4D94-89CB-99C119050A3D}" type="pres">
      <dgm:prSet presAssocID="{87B44055-D861-4840-AB55-86B7ED3372D1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8D65857-BA19-4A80-A5B2-84EFADB89591}" srcId="{87B44055-D861-4840-AB55-86B7ED3372D1}" destId="{B02151C4-6BE1-494D-87A1-B817195BB7C6}" srcOrd="3" destOrd="0" parTransId="{E50F885E-157B-4434-BFEF-8C80D744B4A7}" sibTransId="{739C58DD-47AC-47D4-959C-3935B905AD43}"/>
    <dgm:cxn modelId="{324711B8-DE4E-48D9-AD0D-D7F85C67C5BC}" srcId="{87B44055-D861-4840-AB55-86B7ED3372D1}" destId="{27885F81-90BD-4BC0-BB5E-F3C092606361}" srcOrd="1" destOrd="0" parTransId="{81BFCD37-8366-4E00-8CC2-E085DFBE13E7}" sibTransId="{B01C28FE-51AF-4F84-A5C4-68F539F30B3C}"/>
    <dgm:cxn modelId="{2CD96837-385C-48CE-9A5B-6DC907BCA8C8}" srcId="{87B44055-D861-4840-AB55-86B7ED3372D1}" destId="{D2757D4A-9FE9-42AE-827C-A7CA4E33C9A9}" srcOrd="2" destOrd="0" parTransId="{7B09C3A8-2CEE-4144-AFE7-F2516DB21197}" sibTransId="{72A7191A-442D-42D7-B8E4-D713DB358712}"/>
    <dgm:cxn modelId="{2C3C56F1-7791-417F-8C47-A784B6E8F6CB}" srcId="{87B44055-D861-4840-AB55-86B7ED3372D1}" destId="{4CD49B80-7396-4A54-9F66-945BFEE3DBC7}" srcOrd="0" destOrd="0" parTransId="{324564EF-474F-4910-B339-F7FA587DB714}" sibTransId="{59C86181-F30F-4191-ABD5-F58FADBA525C}"/>
    <dgm:cxn modelId="{AC3F8D01-1E09-4DB5-9FAE-D337F12E2613}" type="presOf" srcId="{87B44055-D861-4840-AB55-86B7ED3372D1}" destId="{F05E0A0F-8815-497D-8C67-9C87F58D4835}" srcOrd="0" destOrd="0" presId="urn:microsoft.com/office/officeart/2005/8/layout/pyramid4"/>
    <dgm:cxn modelId="{1FD7E170-C32E-4769-BFE5-98A1F727C104}" type="presOf" srcId="{4CD49B80-7396-4A54-9F66-945BFEE3DBC7}" destId="{B06A6F79-EB79-46FD-8C4A-D29288F392F0}" srcOrd="0" destOrd="0" presId="urn:microsoft.com/office/officeart/2005/8/layout/pyramid4"/>
    <dgm:cxn modelId="{333B6182-626A-4D22-A057-6E6A77DC4FC1}" type="presOf" srcId="{B02151C4-6BE1-494D-87A1-B817195BB7C6}" destId="{FC12DF71-B8D3-4D94-89CB-99C119050A3D}" srcOrd="0" destOrd="0" presId="urn:microsoft.com/office/officeart/2005/8/layout/pyramid4"/>
    <dgm:cxn modelId="{F8B73831-E020-4C2F-9254-304EFA181F91}" type="presOf" srcId="{D2757D4A-9FE9-42AE-827C-A7CA4E33C9A9}" destId="{5A69C195-2EE3-4E5D-BA77-1C82D0EFA2B0}" srcOrd="0" destOrd="0" presId="urn:microsoft.com/office/officeart/2005/8/layout/pyramid4"/>
    <dgm:cxn modelId="{69382E79-C53E-49B8-B42E-E2B2A54D6881}" type="presOf" srcId="{27885F81-90BD-4BC0-BB5E-F3C092606361}" destId="{4EFF6DA4-0076-43F9-9825-3220C0FC26DC}" srcOrd="0" destOrd="0" presId="urn:microsoft.com/office/officeart/2005/8/layout/pyramid4"/>
    <dgm:cxn modelId="{735A442A-FC82-40B1-A0C7-8858A3C5F8D8}" type="presParOf" srcId="{F05E0A0F-8815-497D-8C67-9C87F58D4835}" destId="{B06A6F79-EB79-46FD-8C4A-D29288F392F0}" srcOrd="0" destOrd="0" presId="urn:microsoft.com/office/officeart/2005/8/layout/pyramid4"/>
    <dgm:cxn modelId="{6F5D8D62-6F4E-48D6-ABED-92557AEFE926}" type="presParOf" srcId="{F05E0A0F-8815-497D-8C67-9C87F58D4835}" destId="{4EFF6DA4-0076-43F9-9825-3220C0FC26DC}" srcOrd="1" destOrd="0" presId="urn:microsoft.com/office/officeart/2005/8/layout/pyramid4"/>
    <dgm:cxn modelId="{FB16B021-0F19-437D-B153-2904CB516CD3}" type="presParOf" srcId="{F05E0A0F-8815-497D-8C67-9C87F58D4835}" destId="{5A69C195-2EE3-4E5D-BA77-1C82D0EFA2B0}" srcOrd="2" destOrd="0" presId="urn:microsoft.com/office/officeart/2005/8/layout/pyramid4"/>
    <dgm:cxn modelId="{51A77B40-960B-4941-A4E4-3F1BA15FEFF6}" type="presParOf" srcId="{F05E0A0F-8815-497D-8C67-9C87F58D4835}" destId="{FC12DF71-B8D3-4D94-89CB-99C119050A3D}" srcOrd="3" destOrd="0" presId="urn:microsoft.com/office/officeart/2005/8/layout/pyramid4"/>
  </dgm:cxnLst>
  <dgm:bg>
    <a:noFill/>
    <a:effectLst>
      <a:outerShdw blurRad="50800" dist="38100" dir="13500000" sx="124000" sy="124000" algn="b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8B7031-8D20-496D-921A-BDB9384EBCC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3E0331-DCAD-4F1C-BDE3-35DE708B60E5}">
      <dgm:prSet phldrT="[Testo]"/>
      <dgm:spPr>
        <a:solidFill>
          <a:srgbClr val="FF0066"/>
        </a:solidFill>
      </dgm:spPr>
      <dgm:t>
        <a:bodyPr/>
        <a:lstStyle/>
        <a:p>
          <a:r>
            <a:rPr lang="it-IT" dirty="0"/>
            <a:t>TRATTRICI</a:t>
          </a:r>
          <a:endParaRPr lang="en-GB" dirty="0"/>
        </a:p>
      </dgm:t>
    </dgm:pt>
    <dgm:pt modelId="{36C4BD14-6889-4423-A2CD-49C09C114CFA}" type="parTrans" cxnId="{F5A5AE5F-C387-40A1-B1FE-A1249ADCD593}">
      <dgm:prSet/>
      <dgm:spPr/>
      <dgm:t>
        <a:bodyPr/>
        <a:lstStyle/>
        <a:p>
          <a:endParaRPr lang="en-GB"/>
        </a:p>
      </dgm:t>
    </dgm:pt>
    <dgm:pt modelId="{2DBB5800-C5F5-4B6F-B360-42E9F9005985}" type="sibTrans" cxnId="{F5A5AE5F-C387-40A1-B1FE-A1249ADCD593}">
      <dgm:prSet/>
      <dgm:spPr/>
      <dgm:t>
        <a:bodyPr/>
        <a:lstStyle/>
        <a:p>
          <a:endParaRPr lang="en-GB"/>
        </a:p>
      </dgm:t>
    </dgm:pt>
    <dgm:pt modelId="{47458DB2-C5D7-46CA-846F-21B1A5089E77}">
      <dgm:prSet phldrT="[Testo]"/>
      <dgm:spPr>
        <a:solidFill>
          <a:srgbClr val="FF6699">
            <a:alpha val="89804"/>
          </a:srgb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14.594</a:t>
          </a:r>
          <a:endParaRPr lang="en-GB" dirty="0">
            <a:solidFill>
              <a:schemeClr val="tx2"/>
            </a:solidFill>
          </a:endParaRPr>
        </a:p>
      </dgm:t>
    </dgm:pt>
    <dgm:pt modelId="{6BD83A53-0A74-490B-AC66-2AB435D58250}" type="parTrans" cxnId="{275149B5-072C-4FC8-83BA-65ED058005ED}">
      <dgm:prSet/>
      <dgm:spPr/>
      <dgm:t>
        <a:bodyPr/>
        <a:lstStyle/>
        <a:p>
          <a:endParaRPr lang="en-GB"/>
        </a:p>
      </dgm:t>
    </dgm:pt>
    <dgm:pt modelId="{C3000187-C251-4645-8134-45520800AD8D}" type="sibTrans" cxnId="{275149B5-072C-4FC8-83BA-65ED058005ED}">
      <dgm:prSet/>
      <dgm:spPr/>
      <dgm:t>
        <a:bodyPr/>
        <a:lstStyle/>
        <a:p>
          <a:endParaRPr lang="en-GB"/>
        </a:p>
      </dgm:t>
    </dgm:pt>
    <dgm:pt modelId="{61856168-31AE-4AFE-9B42-7FE4E643FFE2}">
      <dgm:prSet phldrT="[Testo]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+1,7%</a:t>
          </a:r>
          <a:endParaRPr lang="en-GB" dirty="0">
            <a:solidFill>
              <a:schemeClr val="tx2"/>
            </a:solidFill>
          </a:endParaRPr>
        </a:p>
      </dgm:t>
    </dgm:pt>
    <dgm:pt modelId="{EE986542-DF97-4D34-99D8-DE72E09F358E}" type="parTrans" cxnId="{C39C8639-3D6D-483F-BDC1-E18ACAB633D6}">
      <dgm:prSet/>
      <dgm:spPr/>
      <dgm:t>
        <a:bodyPr/>
        <a:lstStyle/>
        <a:p>
          <a:endParaRPr lang="en-GB"/>
        </a:p>
      </dgm:t>
    </dgm:pt>
    <dgm:pt modelId="{46D70E04-CB75-46CA-8B7B-5962A84D262E}" type="sibTrans" cxnId="{C39C8639-3D6D-483F-BDC1-E18ACAB633D6}">
      <dgm:prSet/>
      <dgm:spPr/>
      <dgm:t>
        <a:bodyPr/>
        <a:lstStyle/>
        <a:p>
          <a:endParaRPr lang="en-GB"/>
        </a:p>
      </dgm:t>
    </dgm:pt>
    <dgm:pt modelId="{EAFA81FD-635A-4E49-BE43-4DB2E5731323}">
      <dgm:prSet phldrT="[Testo]"/>
      <dgm:spPr>
        <a:solidFill>
          <a:srgbClr val="FF6600"/>
        </a:solidFill>
      </dgm:spPr>
      <dgm:t>
        <a:bodyPr/>
        <a:lstStyle/>
        <a:p>
          <a:r>
            <a:rPr lang="it-IT" dirty="0"/>
            <a:t>MIETITREBBIATRICI</a:t>
          </a:r>
          <a:endParaRPr lang="en-GB" dirty="0"/>
        </a:p>
      </dgm:t>
    </dgm:pt>
    <dgm:pt modelId="{886885B8-A423-4D29-8E06-2C8D778EF7AB}" type="parTrans" cxnId="{0D1AAC26-AA9E-4F53-BEC2-7D0804540D39}">
      <dgm:prSet/>
      <dgm:spPr/>
      <dgm:t>
        <a:bodyPr/>
        <a:lstStyle/>
        <a:p>
          <a:endParaRPr lang="en-GB"/>
        </a:p>
      </dgm:t>
    </dgm:pt>
    <dgm:pt modelId="{18F21B60-5655-475B-869F-DCE293FDE337}" type="sibTrans" cxnId="{0D1AAC26-AA9E-4F53-BEC2-7D0804540D39}">
      <dgm:prSet/>
      <dgm:spPr/>
      <dgm:t>
        <a:bodyPr/>
        <a:lstStyle/>
        <a:p>
          <a:endParaRPr lang="en-GB"/>
        </a:p>
      </dgm:t>
    </dgm:pt>
    <dgm:pt modelId="{9AE57968-6CF2-41CB-BBF7-8431D3BEB34D}">
      <dgm:prSet phldrT="[Testo]"/>
      <dgm:spPr>
        <a:solidFill>
          <a:schemeClr val="accent5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411</a:t>
          </a:r>
        </a:p>
      </dgm:t>
    </dgm:pt>
    <dgm:pt modelId="{D868BFAD-16E4-4718-9B67-8EBD9DDEF5B4}" type="parTrans" cxnId="{F41B3D6A-788F-4A47-B383-A35169E4482E}">
      <dgm:prSet/>
      <dgm:spPr/>
      <dgm:t>
        <a:bodyPr/>
        <a:lstStyle/>
        <a:p>
          <a:endParaRPr lang="en-GB"/>
        </a:p>
      </dgm:t>
    </dgm:pt>
    <dgm:pt modelId="{4BB1D9E4-039A-4BAB-A204-F8837ADEDEDD}" type="sibTrans" cxnId="{F41B3D6A-788F-4A47-B383-A35169E4482E}">
      <dgm:prSet/>
      <dgm:spPr/>
      <dgm:t>
        <a:bodyPr/>
        <a:lstStyle/>
        <a:p>
          <a:endParaRPr lang="en-GB"/>
        </a:p>
      </dgm:t>
    </dgm:pt>
    <dgm:pt modelId="{2DA7171C-F4B3-47CE-A7D5-A4BD936F94B6}">
      <dgm:prSet phldrT="[Testo]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-20,5%</a:t>
          </a:r>
          <a:endParaRPr lang="en-GB" dirty="0">
            <a:solidFill>
              <a:schemeClr val="tx2"/>
            </a:solidFill>
          </a:endParaRPr>
        </a:p>
      </dgm:t>
    </dgm:pt>
    <dgm:pt modelId="{75202DFD-69AD-4190-B4C2-EAD15D9E5908}" type="parTrans" cxnId="{66998FE4-8DC7-4930-81CE-72A81523DE8F}">
      <dgm:prSet/>
      <dgm:spPr/>
      <dgm:t>
        <a:bodyPr/>
        <a:lstStyle/>
        <a:p>
          <a:endParaRPr lang="en-GB"/>
        </a:p>
      </dgm:t>
    </dgm:pt>
    <dgm:pt modelId="{2BD74750-B90B-4CBA-8C53-6BCE82AAC0D1}" type="sibTrans" cxnId="{66998FE4-8DC7-4930-81CE-72A81523DE8F}">
      <dgm:prSet/>
      <dgm:spPr/>
      <dgm:t>
        <a:bodyPr/>
        <a:lstStyle/>
        <a:p>
          <a:endParaRPr lang="en-GB"/>
        </a:p>
      </dgm:t>
    </dgm:pt>
    <dgm:pt modelId="{34CF8769-4771-4029-AFE8-F1127012DC7C}">
      <dgm:prSet phldrT="[Tes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/>
            <a:t>MOTOAGRICOLE</a:t>
          </a:r>
          <a:endParaRPr lang="en-GB" dirty="0"/>
        </a:p>
      </dgm:t>
    </dgm:pt>
    <dgm:pt modelId="{2C107219-B026-48A2-9C7C-F8455B2C416B}" type="parTrans" cxnId="{7D7C2A23-1CB9-4E5F-B251-27D99DB093F3}">
      <dgm:prSet/>
      <dgm:spPr/>
      <dgm:t>
        <a:bodyPr/>
        <a:lstStyle/>
        <a:p>
          <a:endParaRPr lang="en-GB"/>
        </a:p>
      </dgm:t>
    </dgm:pt>
    <dgm:pt modelId="{A59C2851-2B78-45F8-8575-20E4872597E1}" type="sibTrans" cxnId="{7D7C2A23-1CB9-4E5F-B251-27D99DB093F3}">
      <dgm:prSet/>
      <dgm:spPr/>
      <dgm:t>
        <a:bodyPr/>
        <a:lstStyle/>
        <a:p>
          <a:endParaRPr lang="en-GB"/>
        </a:p>
      </dgm:t>
    </dgm:pt>
    <dgm:pt modelId="{2DD482CB-0CC1-4E0D-8DE5-C5FE5385204A}">
      <dgm:prSet phldrT="[Testo]"/>
      <dgm:spPr>
        <a:solidFill>
          <a:srgbClr val="FFC000">
            <a:alpha val="90000"/>
          </a:srgb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273</a:t>
          </a:r>
        </a:p>
      </dgm:t>
    </dgm:pt>
    <dgm:pt modelId="{D52CF1A0-FF8A-4C5B-8910-8FDDDB691FDC}" type="parTrans" cxnId="{DE8C8104-BE5A-4095-83D7-A9CAD397E753}">
      <dgm:prSet/>
      <dgm:spPr/>
      <dgm:t>
        <a:bodyPr/>
        <a:lstStyle/>
        <a:p>
          <a:endParaRPr lang="en-GB"/>
        </a:p>
      </dgm:t>
    </dgm:pt>
    <dgm:pt modelId="{7FCCEE1C-F02F-41AD-9F0B-2F4AF4B78808}" type="sibTrans" cxnId="{DE8C8104-BE5A-4095-83D7-A9CAD397E753}">
      <dgm:prSet/>
      <dgm:spPr/>
      <dgm:t>
        <a:bodyPr/>
        <a:lstStyle/>
        <a:p>
          <a:endParaRPr lang="en-GB"/>
        </a:p>
      </dgm:t>
    </dgm:pt>
    <dgm:pt modelId="{70A0972B-4F5E-4FCD-AE19-F29A506F9959}">
      <dgm:prSet phldrT="[Testo]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-10,5%</a:t>
          </a:r>
          <a:endParaRPr lang="en-GB" dirty="0">
            <a:solidFill>
              <a:schemeClr val="tx2"/>
            </a:solidFill>
          </a:endParaRPr>
        </a:p>
      </dgm:t>
    </dgm:pt>
    <dgm:pt modelId="{300A2073-2700-4474-962D-35138F4F2F89}" type="parTrans" cxnId="{CFFD1B49-F1C2-48B3-8375-3D4AD5D899CC}">
      <dgm:prSet/>
      <dgm:spPr/>
      <dgm:t>
        <a:bodyPr/>
        <a:lstStyle/>
        <a:p>
          <a:endParaRPr lang="en-GB"/>
        </a:p>
      </dgm:t>
    </dgm:pt>
    <dgm:pt modelId="{1A1BC025-7080-4629-B624-1A2872465F07}" type="sibTrans" cxnId="{CFFD1B49-F1C2-48B3-8375-3D4AD5D899CC}">
      <dgm:prSet/>
      <dgm:spPr/>
      <dgm:t>
        <a:bodyPr/>
        <a:lstStyle/>
        <a:p>
          <a:endParaRPr lang="en-GB"/>
        </a:p>
      </dgm:t>
    </dgm:pt>
    <dgm:pt modelId="{BBE84D83-8266-462F-BADF-80F68A9D3A37}">
      <dgm:prSet phldrT="[Tes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it-IT" dirty="0"/>
            <a:t>RIMORCHI</a:t>
          </a:r>
          <a:endParaRPr lang="en-GB" dirty="0"/>
        </a:p>
      </dgm:t>
    </dgm:pt>
    <dgm:pt modelId="{75536D1B-86A5-434C-8BDC-7B94C53A6A7D}" type="parTrans" cxnId="{9A7CDC24-7103-436A-BCD5-02A16239D4AF}">
      <dgm:prSet/>
      <dgm:spPr/>
      <dgm:t>
        <a:bodyPr/>
        <a:lstStyle/>
        <a:p>
          <a:endParaRPr lang="en-GB"/>
        </a:p>
      </dgm:t>
    </dgm:pt>
    <dgm:pt modelId="{E0D47B87-738B-4422-A167-5090A88A4E53}" type="sibTrans" cxnId="{9A7CDC24-7103-436A-BCD5-02A16239D4AF}">
      <dgm:prSet/>
      <dgm:spPr/>
      <dgm:t>
        <a:bodyPr/>
        <a:lstStyle/>
        <a:p>
          <a:endParaRPr lang="en-GB"/>
        </a:p>
      </dgm:t>
    </dgm:pt>
    <dgm:pt modelId="{C953704B-4997-4217-9F37-4D3911BDD57D}">
      <dgm:prSet phldrT="[Testo]"/>
      <dgm:spPr>
        <a:solidFill>
          <a:srgbClr val="A7C46E">
            <a:alpha val="89804"/>
          </a:srgb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7.049</a:t>
          </a:r>
          <a:endParaRPr lang="en-GB" dirty="0">
            <a:solidFill>
              <a:schemeClr val="tx2"/>
            </a:solidFill>
          </a:endParaRPr>
        </a:p>
      </dgm:t>
    </dgm:pt>
    <dgm:pt modelId="{794C095D-9DCC-4A54-AAEB-BF4FA768EDF4}" type="parTrans" cxnId="{B46D8F2C-FEA6-46E8-9141-34DA04B13F55}">
      <dgm:prSet/>
      <dgm:spPr/>
      <dgm:t>
        <a:bodyPr/>
        <a:lstStyle/>
        <a:p>
          <a:endParaRPr lang="en-GB"/>
        </a:p>
      </dgm:t>
    </dgm:pt>
    <dgm:pt modelId="{F3DE6E67-62DD-4246-9DA7-C44F22435814}" type="sibTrans" cxnId="{B46D8F2C-FEA6-46E8-9141-34DA04B13F55}">
      <dgm:prSet/>
      <dgm:spPr/>
      <dgm:t>
        <a:bodyPr/>
        <a:lstStyle/>
        <a:p>
          <a:endParaRPr lang="en-GB"/>
        </a:p>
      </dgm:t>
    </dgm:pt>
    <dgm:pt modelId="{629B0A5E-E69E-479E-B64D-730A97ECA302}">
      <dgm:prSet phldrT="[Testo]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-5,2%</a:t>
          </a:r>
          <a:endParaRPr lang="en-GB" dirty="0">
            <a:solidFill>
              <a:schemeClr val="tx2"/>
            </a:solidFill>
          </a:endParaRPr>
        </a:p>
      </dgm:t>
    </dgm:pt>
    <dgm:pt modelId="{87D71FFD-553E-46D2-94C5-82F92E09B6DF}" type="parTrans" cxnId="{D19A90E8-D00A-4D14-970D-01F51E7DB915}">
      <dgm:prSet/>
      <dgm:spPr/>
      <dgm:t>
        <a:bodyPr/>
        <a:lstStyle/>
        <a:p>
          <a:endParaRPr lang="en-GB"/>
        </a:p>
      </dgm:t>
    </dgm:pt>
    <dgm:pt modelId="{9DC7D87C-B3AF-422E-8E85-E6D125130F22}" type="sibTrans" cxnId="{D19A90E8-D00A-4D14-970D-01F51E7DB915}">
      <dgm:prSet/>
      <dgm:spPr/>
      <dgm:t>
        <a:bodyPr/>
        <a:lstStyle/>
        <a:p>
          <a:endParaRPr lang="en-GB"/>
        </a:p>
      </dgm:t>
    </dgm:pt>
    <dgm:pt modelId="{2BD95943-FF53-45B4-A0AE-CA93F9CC2B6F}">
      <dgm:prSet phldrT="[Testo]"/>
      <dgm:spPr>
        <a:solidFill>
          <a:srgbClr val="0000FF"/>
        </a:solidFill>
      </dgm:spPr>
      <dgm:t>
        <a:bodyPr/>
        <a:lstStyle/>
        <a:p>
          <a:r>
            <a:rPr lang="it-IT" dirty="0"/>
            <a:t>SOLLEVATORI TELESCOPICI</a:t>
          </a:r>
          <a:endParaRPr lang="en-GB" dirty="0"/>
        </a:p>
      </dgm:t>
    </dgm:pt>
    <dgm:pt modelId="{C2F72F00-B770-4185-BBC8-D15E96681BB9}" type="parTrans" cxnId="{FCDED788-3D4A-481C-83E0-71603F6BA94A}">
      <dgm:prSet/>
      <dgm:spPr/>
      <dgm:t>
        <a:bodyPr/>
        <a:lstStyle/>
        <a:p>
          <a:endParaRPr lang="en-GB"/>
        </a:p>
      </dgm:t>
    </dgm:pt>
    <dgm:pt modelId="{D802259C-BEDB-4B8E-8F7D-CB44092C7D34}" type="sibTrans" cxnId="{FCDED788-3D4A-481C-83E0-71603F6BA94A}">
      <dgm:prSet/>
      <dgm:spPr/>
      <dgm:t>
        <a:bodyPr/>
        <a:lstStyle/>
        <a:p>
          <a:endParaRPr lang="en-GB"/>
        </a:p>
      </dgm:t>
    </dgm:pt>
    <dgm:pt modelId="{4169D38D-B56B-4622-9E6B-670D58F32012}">
      <dgm:prSet phldrT="[Testo]"/>
      <dgm:spPr>
        <a:solidFill>
          <a:srgbClr val="0066FF">
            <a:alpha val="89804"/>
          </a:srgb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680</a:t>
          </a:r>
        </a:p>
      </dgm:t>
    </dgm:pt>
    <dgm:pt modelId="{95DBCE17-848D-4ABD-89EC-C27B65EA4006}" type="parTrans" cxnId="{26B2E184-FDA5-48F4-8636-ACA7C34D8D96}">
      <dgm:prSet/>
      <dgm:spPr/>
      <dgm:t>
        <a:bodyPr/>
        <a:lstStyle/>
        <a:p>
          <a:endParaRPr lang="en-GB"/>
        </a:p>
      </dgm:t>
    </dgm:pt>
    <dgm:pt modelId="{39EB94FC-DF20-4734-9EF4-6D7558AAA308}" type="sibTrans" cxnId="{26B2E184-FDA5-48F4-8636-ACA7C34D8D96}">
      <dgm:prSet/>
      <dgm:spPr/>
      <dgm:t>
        <a:bodyPr/>
        <a:lstStyle/>
        <a:p>
          <a:endParaRPr lang="en-GB"/>
        </a:p>
      </dgm:t>
    </dgm:pt>
    <dgm:pt modelId="{6C45850B-24E7-4260-A84E-28335CFD4A33}">
      <dgm:prSet phldrT="[Testo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it-IT" dirty="0">
              <a:solidFill>
                <a:schemeClr val="tx2"/>
              </a:solidFill>
            </a:rPr>
            <a:t>+22,7%</a:t>
          </a:r>
          <a:endParaRPr lang="en-GB" dirty="0">
            <a:solidFill>
              <a:schemeClr val="tx2"/>
            </a:solidFill>
          </a:endParaRPr>
        </a:p>
      </dgm:t>
    </dgm:pt>
    <dgm:pt modelId="{49FF3CDF-574A-4149-8DB6-BA6F711C0808}" type="parTrans" cxnId="{CE6830E7-7D4E-4CA3-A080-A80504A2D773}">
      <dgm:prSet/>
      <dgm:spPr/>
      <dgm:t>
        <a:bodyPr/>
        <a:lstStyle/>
        <a:p>
          <a:endParaRPr lang="en-GB"/>
        </a:p>
      </dgm:t>
    </dgm:pt>
    <dgm:pt modelId="{74DA7FF1-7DCE-456F-8740-4B22AF9F229B}" type="sibTrans" cxnId="{CE6830E7-7D4E-4CA3-A080-A80504A2D773}">
      <dgm:prSet/>
      <dgm:spPr/>
      <dgm:t>
        <a:bodyPr/>
        <a:lstStyle/>
        <a:p>
          <a:endParaRPr lang="en-GB"/>
        </a:p>
      </dgm:t>
    </dgm:pt>
    <dgm:pt modelId="{730B81F1-8858-42EF-BEB5-25678AE695DE}" type="pres">
      <dgm:prSet presAssocID="{778B7031-8D20-496D-921A-BDB9384EBCC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609D3A80-8B9C-4B77-9266-866E7D5D2DE0}" type="pres">
      <dgm:prSet presAssocID="{A73E0331-DCAD-4F1C-BDE3-35DE708B60E5}" presName="horFlow" presStyleCnt="0"/>
      <dgm:spPr/>
    </dgm:pt>
    <dgm:pt modelId="{E0440925-006C-4E81-A3CB-845E6EB3287B}" type="pres">
      <dgm:prSet presAssocID="{A73E0331-DCAD-4F1C-BDE3-35DE708B60E5}" presName="bigChev" presStyleLbl="node1" presStyleIdx="0" presStyleCnt="5" custScaleX="165841"/>
      <dgm:spPr/>
      <dgm:t>
        <a:bodyPr/>
        <a:lstStyle/>
        <a:p>
          <a:endParaRPr lang="it-IT"/>
        </a:p>
      </dgm:t>
    </dgm:pt>
    <dgm:pt modelId="{6244C126-2070-41C6-BBBB-1831F97D52FF}" type="pres">
      <dgm:prSet presAssocID="{6BD83A53-0A74-490B-AC66-2AB435D58250}" presName="parTrans" presStyleCnt="0"/>
      <dgm:spPr/>
    </dgm:pt>
    <dgm:pt modelId="{CDB3A33F-DC67-4445-8BB8-B539F6AFAE8C}" type="pres">
      <dgm:prSet presAssocID="{47458DB2-C5D7-46CA-846F-21B1A5089E77}" presName="node" presStyleLbl="alignAccFollowNode1" presStyleIdx="0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F76A93-47FA-457E-8CD0-F4EE174772FF}" type="pres">
      <dgm:prSet presAssocID="{C3000187-C251-4645-8134-45520800AD8D}" presName="sibTrans" presStyleCnt="0"/>
      <dgm:spPr/>
    </dgm:pt>
    <dgm:pt modelId="{3415BD8F-102B-4AD5-9D15-1125933D2C2B}" type="pres">
      <dgm:prSet presAssocID="{61856168-31AE-4AFE-9B42-7FE4E643FFE2}" presName="node" presStyleLbl="alignAccFollowNode1" presStyleIdx="1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79051B-5F96-4515-8ADB-0BF3F6A91048}" type="pres">
      <dgm:prSet presAssocID="{A73E0331-DCAD-4F1C-BDE3-35DE708B60E5}" presName="vSp" presStyleCnt="0"/>
      <dgm:spPr/>
    </dgm:pt>
    <dgm:pt modelId="{7AF819A0-A60D-4B4E-AD5A-B75DDA4FF9DE}" type="pres">
      <dgm:prSet presAssocID="{EAFA81FD-635A-4E49-BE43-4DB2E5731323}" presName="horFlow" presStyleCnt="0"/>
      <dgm:spPr/>
    </dgm:pt>
    <dgm:pt modelId="{6A624968-BC2C-4E2D-B0F9-0108C45188A4}" type="pres">
      <dgm:prSet presAssocID="{EAFA81FD-635A-4E49-BE43-4DB2E5731323}" presName="bigChev" presStyleLbl="node1" presStyleIdx="1" presStyleCnt="5" custScaleX="165841" custLinFactY="13450" custLinFactNeighborX="-4106" custLinFactNeighborY="100000"/>
      <dgm:spPr/>
      <dgm:t>
        <a:bodyPr/>
        <a:lstStyle/>
        <a:p>
          <a:endParaRPr lang="it-IT"/>
        </a:p>
      </dgm:t>
    </dgm:pt>
    <dgm:pt modelId="{8E93E0CE-7441-4AFD-9A18-6EF5DD60CF71}" type="pres">
      <dgm:prSet presAssocID="{D868BFAD-16E4-4718-9B67-8EBD9DDEF5B4}" presName="parTrans" presStyleCnt="0"/>
      <dgm:spPr/>
    </dgm:pt>
    <dgm:pt modelId="{BFD55FFE-EEE5-445D-B9E5-5EB9EC147177}" type="pres">
      <dgm:prSet presAssocID="{9AE57968-6CF2-41CB-BBF7-8431D3BEB34D}" presName="node" presStyleLbl="alignAccFollowNode1" presStyleIdx="2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9C16B3-3F49-4514-A8F8-C46872D40AA6}" type="pres">
      <dgm:prSet presAssocID="{4BB1D9E4-039A-4BAB-A204-F8837ADEDEDD}" presName="sibTrans" presStyleCnt="0"/>
      <dgm:spPr/>
    </dgm:pt>
    <dgm:pt modelId="{CDA6D160-0351-420D-BB6B-4F7424278207}" type="pres">
      <dgm:prSet presAssocID="{2DA7171C-F4B3-47CE-A7D5-A4BD936F94B6}" presName="node" presStyleLbl="alignAccFollowNode1" presStyleIdx="3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8185EEC-D240-4A88-AB5B-451192611853}" type="pres">
      <dgm:prSet presAssocID="{EAFA81FD-635A-4E49-BE43-4DB2E5731323}" presName="vSp" presStyleCnt="0"/>
      <dgm:spPr/>
    </dgm:pt>
    <dgm:pt modelId="{92A57883-F30B-40CB-A2FA-0F6ACA4BEC86}" type="pres">
      <dgm:prSet presAssocID="{34CF8769-4771-4029-AFE8-F1127012DC7C}" presName="horFlow" presStyleCnt="0"/>
      <dgm:spPr/>
    </dgm:pt>
    <dgm:pt modelId="{8587068A-C645-4534-8E2B-7EF52E25D55F}" type="pres">
      <dgm:prSet presAssocID="{34CF8769-4771-4029-AFE8-F1127012DC7C}" presName="bigChev" presStyleLbl="node1" presStyleIdx="2" presStyleCnt="5" custScaleX="165841" custLinFactY="-14784" custLinFactNeighborX="-2258" custLinFactNeighborY="-100000"/>
      <dgm:spPr/>
      <dgm:t>
        <a:bodyPr/>
        <a:lstStyle/>
        <a:p>
          <a:endParaRPr lang="it-IT"/>
        </a:p>
      </dgm:t>
    </dgm:pt>
    <dgm:pt modelId="{73C5B9A1-4C2B-4A2D-AF59-16E6FD41B26A}" type="pres">
      <dgm:prSet presAssocID="{D52CF1A0-FF8A-4C5B-8910-8FDDDB691FDC}" presName="parTrans" presStyleCnt="0"/>
      <dgm:spPr/>
    </dgm:pt>
    <dgm:pt modelId="{EB6B92F5-6971-4F82-A29E-42B589F8588B}" type="pres">
      <dgm:prSet presAssocID="{2DD482CB-0CC1-4E0D-8DE5-C5FE5385204A}" presName="node" presStyleLbl="alignAccFollowNode1" presStyleIdx="4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A37D17-E99F-4FE1-BC4B-6FAACA087DCF}" type="pres">
      <dgm:prSet presAssocID="{7FCCEE1C-F02F-41AD-9F0B-2F4AF4B78808}" presName="sibTrans" presStyleCnt="0"/>
      <dgm:spPr/>
    </dgm:pt>
    <dgm:pt modelId="{CC471841-DA7D-4731-AC1A-54037255700F}" type="pres">
      <dgm:prSet presAssocID="{70A0972B-4F5E-4FCD-AE19-F29A506F9959}" presName="node" presStyleLbl="alignAccFollowNode1" presStyleIdx="5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A31E5D-25D3-44AA-9F38-9758D830E579}" type="pres">
      <dgm:prSet presAssocID="{34CF8769-4771-4029-AFE8-F1127012DC7C}" presName="vSp" presStyleCnt="0"/>
      <dgm:spPr/>
    </dgm:pt>
    <dgm:pt modelId="{D9BF7ACF-E932-43A8-B164-AE8EC2052CDE}" type="pres">
      <dgm:prSet presAssocID="{BBE84D83-8266-462F-BADF-80F68A9D3A37}" presName="horFlow" presStyleCnt="0"/>
      <dgm:spPr/>
    </dgm:pt>
    <dgm:pt modelId="{D504028F-C770-446F-8F9D-FB01B323D40A}" type="pres">
      <dgm:prSet presAssocID="{BBE84D83-8266-462F-BADF-80F68A9D3A37}" presName="bigChev" presStyleLbl="node1" presStyleIdx="3" presStyleCnt="5" custScaleX="165841"/>
      <dgm:spPr/>
      <dgm:t>
        <a:bodyPr/>
        <a:lstStyle/>
        <a:p>
          <a:endParaRPr lang="it-IT"/>
        </a:p>
      </dgm:t>
    </dgm:pt>
    <dgm:pt modelId="{25E94CEF-7006-454C-9F9F-63A0BF8F9833}" type="pres">
      <dgm:prSet presAssocID="{794C095D-9DCC-4A54-AAEB-BF4FA768EDF4}" presName="parTrans" presStyleCnt="0"/>
      <dgm:spPr/>
    </dgm:pt>
    <dgm:pt modelId="{23773D8A-BCAE-4A82-82D6-916A7CA8D377}" type="pres">
      <dgm:prSet presAssocID="{C953704B-4997-4217-9F37-4D3911BDD57D}" presName="node" presStyleLbl="alignAccFollowNode1" presStyleIdx="6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7FAD4C-C51C-44C4-8D7B-3C36ECF3DC22}" type="pres">
      <dgm:prSet presAssocID="{F3DE6E67-62DD-4246-9DA7-C44F22435814}" presName="sibTrans" presStyleCnt="0"/>
      <dgm:spPr/>
    </dgm:pt>
    <dgm:pt modelId="{F68F7BCE-E98D-4F3A-96BF-218231F177F0}" type="pres">
      <dgm:prSet presAssocID="{629B0A5E-E69E-479E-B64D-730A97ECA302}" presName="node" presStyleLbl="alignAccFollowNode1" presStyleIdx="7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236216-102E-4617-86CA-F0138B7D0A85}" type="pres">
      <dgm:prSet presAssocID="{BBE84D83-8266-462F-BADF-80F68A9D3A37}" presName="vSp" presStyleCnt="0"/>
      <dgm:spPr/>
    </dgm:pt>
    <dgm:pt modelId="{83151F75-91DF-4F43-BCCF-8DDBAAA5F9DD}" type="pres">
      <dgm:prSet presAssocID="{2BD95943-FF53-45B4-A0AE-CA93F9CC2B6F}" presName="horFlow" presStyleCnt="0"/>
      <dgm:spPr/>
    </dgm:pt>
    <dgm:pt modelId="{03421719-7514-4498-BA08-F9CB476B12C8}" type="pres">
      <dgm:prSet presAssocID="{2BD95943-FF53-45B4-A0AE-CA93F9CC2B6F}" presName="bigChev" presStyleLbl="node1" presStyleIdx="4" presStyleCnt="5" custScaleX="165841"/>
      <dgm:spPr/>
      <dgm:t>
        <a:bodyPr/>
        <a:lstStyle/>
        <a:p>
          <a:endParaRPr lang="it-IT"/>
        </a:p>
      </dgm:t>
    </dgm:pt>
    <dgm:pt modelId="{77DABCB7-3B52-4397-8E04-42DE77B6B286}" type="pres">
      <dgm:prSet presAssocID="{95DBCE17-848D-4ABD-89EC-C27B65EA4006}" presName="parTrans" presStyleCnt="0"/>
      <dgm:spPr/>
    </dgm:pt>
    <dgm:pt modelId="{24B9AAAD-94F6-4D36-9D00-2B3CBC920102}" type="pres">
      <dgm:prSet presAssocID="{4169D38D-B56B-4622-9E6B-670D58F32012}" presName="node" presStyleLbl="alignAccFollowNode1" presStyleIdx="8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00068E-2CF3-42AC-87D6-DB0E7D43CB06}" type="pres">
      <dgm:prSet presAssocID="{39EB94FC-DF20-4734-9EF4-6D7558AAA308}" presName="sibTrans" presStyleCnt="0"/>
      <dgm:spPr/>
    </dgm:pt>
    <dgm:pt modelId="{D89222A1-2EC8-451C-A4CB-6EC7CE80B78E}" type="pres">
      <dgm:prSet presAssocID="{6C45850B-24E7-4260-A84E-28335CFD4A33}" presName="node" presStyleLbl="alignAccFollowNode1" presStyleIdx="9" presStyleCnt="10" custScaleY="120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E6830E7-7D4E-4CA3-A080-A80504A2D773}" srcId="{2BD95943-FF53-45B4-A0AE-CA93F9CC2B6F}" destId="{6C45850B-24E7-4260-A84E-28335CFD4A33}" srcOrd="1" destOrd="0" parTransId="{49FF3CDF-574A-4149-8DB6-BA6F711C0808}" sibTransId="{74DA7FF1-7DCE-456F-8740-4B22AF9F229B}"/>
    <dgm:cxn modelId="{98C37697-6EF1-45D4-BF19-AAA37F1F9356}" type="presOf" srcId="{BBE84D83-8266-462F-BADF-80F68A9D3A37}" destId="{D504028F-C770-446F-8F9D-FB01B323D40A}" srcOrd="0" destOrd="0" presId="urn:microsoft.com/office/officeart/2005/8/layout/lProcess3"/>
    <dgm:cxn modelId="{EFEE0B92-CEBA-4329-AB0C-1CC0048993FA}" type="presOf" srcId="{EAFA81FD-635A-4E49-BE43-4DB2E5731323}" destId="{6A624968-BC2C-4E2D-B0F9-0108C45188A4}" srcOrd="0" destOrd="0" presId="urn:microsoft.com/office/officeart/2005/8/layout/lProcess3"/>
    <dgm:cxn modelId="{275149B5-072C-4FC8-83BA-65ED058005ED}" srcId="{A73E0331-DCAD-4F1C-BDE3-35DE708B60E5}" destId="{47458DB2-C5D7-46CA-846F-21B1A5089E77}" srcOrd="0" destOrd="0" parTransId="{6BD83A53-0A74-490B-AC66-2AB435D58250}" sibTransId="{C3000187-C251-4645-8134-45520800AD8D}"/>
    <dgm:cxn modelId="{CFFD1B49-F1C2-48B3-8375-3D4AD5D899CC}" srcId="{34CF8769-4771-4029-AFE8-F1127012DC7C}" destId="{70A0972B-4F5E-4FCD-AE19-F29A506F9959}" srcOrd="1" destOrd="0" parTransId="{300A2073-2700-4474-962D-35138F4F2F89}" sibTransId="{1A1BC025-7080-4629-B624-1A2872465F07}"/>
    <dgm:cxn modelId="{9426D95B-4DE3-431E-B4BE-4F9659D496B4}" type="presOf" srcId="{61856168-31AE-4AFE-9B42-7FE4E643FFE2}" destId="{3415BD8F-102B-4AD5-9D15-1125933D2C2B}" srcOrd="0" destOrd="0" presId="urn:microsoft.com/office/officeart/2005/8/layout/lProcess3"/>
    <dgm:cxn modelId="{7D7C2A23-1CB9-4E5F-B251-27D99DB093F3}" srcId="{778B7031-8D20-496D-921A-BDB9384EBCCB}" destId="{34CF8769-4771-4029-AFE8-F1127012DC7C}" srcOrd="2" destOrd="0" parTransId="{2C107219-B026-48A2-9C7C-F8455B2C416B}" sibTransId="{A59C2851-2B78-45F8-8575-20E4872597E1}"/>
    <dgm:cxn modelId="{8B39CAD5-176D-45F9-B442-0EC3C5893A33}" type="presOf" srcId="{778B7031-8D20-496D-921A-BDB9384EBCCB}" destId="{730B81F1-8858-42EF-BEB5-25678AE695DE}" srcOrd="0" destOrd="0" presId="urn:microsoft.com/office/officeart/2005/8/layout/lProcess3"/>
    <dgm:cxn modelId="{FCDED788-3D4A-481C-83E0-71603F6BA94A}" srcId="{778B7031-8D20-496D-921A-BDB9384EBCCB}" destId="{2BD95943-FF53-45B4-A0AE-CA93F9CC2B6F}" srcOrd="4" destOrd="0" parTransId="{C2F72F00-B770-4185-BBC8-D15E96681BB9}" sibTransId="{D802259C-BEDB-4B8E-8F7D-CB44092C7D34}"/>
    <dgm:cxn modelId="{43F9BAF8-8951-4D6F-9566-D5424922887A}" type="presOf" srcId="{629B0A5E-E69E-479E-B64D-730A97ECA302}" destId="{F68F7BCE-E98D-4F3A-96BF-218231F177F0}" srcOrd="0" destOrd="0" presId="urn:microsoft.com/office/officeart/2005/8/layout/lProcess3"/>
    <dgm:cxn modelId="{0D1AAC26-AA9E-4F53-BEC2-7D0804540D39}" srcId="{778B7031-8D20-496D-921A-BDB9384EBCCB}" destId="{EAFA81FD-635A-4E49-BE43-4DB2E5731323}" srcOrd="1" destOrd="0" parTransId="{886885B8-A423-4D29-8E06-2C8D778EF7AB}" sibTransId="{18F21B60-5655-475B-869F-DCE293FDE337}"/>
    <dgm:cxn modelId="{02FF2F28-537D-4BC6-A5A7-0254B7EADBE5}" type="presOf" srcId="{47458DB2-C5D7-46CA-846F-21B1A5089E77}" destId="{CDB3A33F-DC67-4445-8BB8-B539F6AFAE8C}" srcOrd="0" destOrd="0" presId="urn:microsoft.com/office/officeart/2005/8/layout/lProcess3"/>
    <dgm:cxn modelId="{DE8C8104-BE5A-4095-83D7-A9CAD397E753}" srcId="{34CF8769-4771-4029-AFE8-F1127012DC7C}" destId="{2DD482CB-0CC1-4E0D-8DE5-C5FE5385204A}" srcOrd="0" destOrd="0" parTransId="{D52CF1A0-FF8A-4C5B-8910-8FDDDB691FDC}" sibTransId="{7FCCEE1C-F02F-41AD-9F0B-2F4AF4B78808}"/>
    <dgm:cxn modelId="{21CD5FEA-D499-4D9F-9D88-443131861EAD}" type="presOf" srcId="{2DA7171C-F4B3-47CE-A7D5-A4BD936F94B6}" destId="{CDA6D160-0351-420D-BB6B-4F7424278207}" srcOrd="0" destOrd="0" presId="urn:microsoft.com/office/officeart/2005/8/layout/lProcess3"/>
    <dgm:cxn modelId="{6EB3E6C3-E85D-4DC8-8D06-847C17910666}" type="presOf" srcId="{6C45850B-24E7-4260-A84E-28335CFD4A33}" destId="{D89222A1-2EC8-451C-A4CB-6EC7CE80B78E}" srcOrd="0" destOrd="0" presId="urn:microsoft.com/office/officeart/2005/8/layout/lProcess3"/>
    <dgm:cxn modelId="{1A903F8F-ECD2-4553-AB27-7467B0A4149B}" type="presOf" srcId="{4169D38D-B56B-4622-9E6B-670D58F32012}" destId="{24B9AAAD-94F6-4D36-9D00-2B3CBC920102}" srcOrd="0" destOrd="0" presId="urn:microsoft.com/office/officeart/2005/8/layout/lProcess3"/>
    <dgm:cxn modelId="{F2059AED-3260-4CCA-950A-C77935D0C446}" type="presOf" srcId="{70A0972B-4F5E-4FCD-AE19-F29A506F9959}" destId="{CC471841-DA7D-4731-AC1A-54037255700F}" srcOrd="0" destOrd="0" presId="urn:microsoft.com/office/officeart/2005/8/layout/lProcess3"/>
    <dgm:cxn modelId="{B33F512F-9801-4A2A-8F34-43BF73EE0583}" type="presOf" srcId="{2DD482CB-0CC1-4E0D-8DE5-C5FE5385204A}" destId="{EB6B92F5-6971-4F82-A29E-42B589F8588B}" srcOrd="0" destOrd="0" presId="urn:microsoft.com/office/officeart/2005/8/layout/lProcess3"/>
    <dgm:cxn modelId="{66998FE4-8DC7-4930-81CE-72A81523DE8F}" srcId="{EAFA81FD-635A-4E49-BE43-4DB2E5731323}" destId="{2DA7171C-F4B3-47CE-A7D5-A4BD936F94B6}" srcOrd="1" destOrd="0" parTransId="{75202DFD-69AD-4190-B4C2-EAD15D9E5908}" sibTransId="{2BD74750-B90B-4CBA-8C53-6BCE82AAC0D1}"/>
    <dgm:cxn modelId="{CFEC8E70-D7D6-4ACE-9DD7-D82131E091DA}" type="presOf" srcId="{A73E0331-DCAD-4F1C-BDE3-35DE708B60E5}" destId="{E0440925-006C-4E81-A3CB-845E6EB3287B}" srcOrd="0" destOrd="0" presId="urn:microsoft.com/office/officeart/2005/8/layout/lProcess3"/>
    <dgm:cxn modelId="{26B2E184-FDA5-48F4-8636-ACA7C34D8D96}" srcId="{2BD95943-FF53-45B4-A0AE-CA93F9CC2B6F}" destId="{4169D38D-B56B-4622-9E6B-670D58F32012}" srcOrd="0" destOrd="0" parTransId="{95DBCE17-848D-4ABD-89EC-C27B65EA4006}" sibTransId="{39EB94FC-DF20-4734-9EF4-6D7558AAA308}"/>
    <dgm:cxn modelId="{D19A90E8-D00A-4D14-970D-01F51E7DB915}" srcId="{BBE84D83-8266-462F-BADF-80F68A9D3A37}" destId="{629B0A5E-E69E-479E-B64D-730A97ECA302}" srcOrd="1" destOrd="0" parTransId="{87D71FFD-553E-46D2-94C5-82F92E09B6DF}" sibTransId="{9DC7D87C-B3AF-422E-8E85-E6D125130F22}"/>
    <dgm:cxn modelId="{55D2A993-B6FD-4419-8A15-7032326EE228}" type="presOf" srcId="{9AE57968-6CF2-41CB-BBF7-8431D3BEB34D}" destId="{BFD55FFE-EEE5-445D-B9E5-5EB9EC147177}" srcOrd="0" destOrd="0" presId="urn:microsoft.com/office/officeart/2005/8/layout/lProcess3"/>
    <dgm:cxn modelId="{B23BF378-9242-4573-8C06-57E99EC4451B}" type="presOf" srcId="{2BD95943-FF53-45B4-A0AE-CA93F9CC2B6F}" destId="{03421719-7514-4498-BA08-F9CB476B12C8}" srcOrd="0" destOrd="0" presId="urn:microsoft.com/office/officeart/2005/8/layout/lProcess3"/>
    <dgm:cxn modelId="{7719EF36-AD3C-4A07-8A5E-D20D42814AF8}" type="presOf" srcId="{34CF8769-4771-4029-AFE8-F1127012DC7C}" destId="{8587068A-C645-4534-8E2B-7EF52E25D55F}" srcOrd="0" destOrd="0" presId="urn:microsoft.com/office/officeart/2005/8/layout/lProcess3"/>
    <dgm:cxn modelId="{DBDA3AFB-92AA-47B0-8026-3718FC16CAF4}" type="presOf" srcId="{C953704B-4997-4217-9F37-4D3911BDD57D}" destId="{23773D8A-BCAE-4A82-82D6-916A7CA8D377}" srcOrd="0" destOrd="0" presId="urn:microsoft.com/office/officeart/2005/8/layout/lProcess3"/>
    <dgm:cxn modelId="{9A7CDC24-7103-436A-BCD5-02A16239D4AF}" srcId="{778B7031-8D20-496D-921A-BDB9384EBCCB}" destId="{BBE84D83-8266-462F-BADF-80F68A9D3A37}" srcOrd="3" destOrd="0" parTransId="{75536D1B-86A5-434C-8BDC-7B94C53A6A7D}" sibTransId="{E0D47B87-738B-4422-A167-5090A88A4E53}"/>
    <dgm:cxn modelId="{F5A5AE5F-C387-40A1-B1FE-A1249ADCD593}" srcId="{778B7031-8D20-496D-921A-BDB9384EBCCB}" destId="{A73E0331-DCAD-4F1C-BDE3-35DE708B60E5}" srcOrd="0" destOrd="0" parTransId="{36C4BD14-6889-4423-A2CD-49C09C114CFA}" sibTransId="{2DBB5800-C5F5-4B6F-B360-42E9F9005985}"/>
    <dgm:cxn modelId="{C39C8639-3D6D-483F-BDC1-E18ACAB633D6}" srcId="{A73E0331-DCAD-4F1C-BDE3-35DE708B60E5}" destId="{61856168-31AE-4AFE-9B42-7FE4E643FFE2}" srcOrd="1" destOrd="0" parTransId="{EE986542-DF97-4D34-99D8-DE72E09F358E}" sibTransId="{46D70E04-CB75-46CA-8B7B-5962A84D262E}"/>
    <dgm:cxn modelId="{B46D8F2C-FEA6-46E8-9141-34DA04B13F55}" srcId="{BBE84D83-8266-462F-BADF-80F68A9D3A37}" destId="{C953704B-4997-4217-9F37-4D3911BDD57D}" srcOrd="0" destOrd="0" parTransId="{794C095D-9DCC-4A54-AAEB-BF4FA768EDF4}" sibTransId="{F3DE6E67-62DD-4246-9DA7-C44F22435814}"/>
    <dgm:cxn modelId="{F41B3D6A-788F-4A47-B383-A35169E4482E}" srcId="{EAFA81FD-635A-4E49-BE43-4DB2E5731323}" destId="{9AE57968-6CF2-41CB-BBF7-8431D3BEB34D}" srcOrd="0" destOrd="0" parTransId="{D868BFAD-16E4-4718-9B67-8EBD9DDEF5B4}" sibTransId="{4BB1D9E4-039A-4BAB-A204-F8837ADEDEDD}"/>
    <dgm:cxn modelId="{EAA78EB8-1884-4D1B-9A80-710B1FC935BB}" type="presParOf" srcId="{730B81F1-8858-42EF-BEB5-25678AE695DE}" destId="{609D3A80-8B9C-4B77-9266-866E7D5D2DE0}" srcOrd="0" destOrd="0" presId="urn:microsoft.com/office/officeart/2005/8/layout/lProcess3"/>
    <dgm:cxn modelId="{89F8C1A1-877A-413A-A049-FF5CA04751C3}" type="presParOf" srcId="{609D3A80-8B9C-4B77-9266-866E7D5D2DE0}" destId="{E0440925-006C-4E81-A3CB-845E6EB3287B}" srcOrd="0" destOrd="0" presId="urn:microsoft.com/office/officeart/2005/8/layout/lProcess3"/>
    <dgm:cxn modelId="{FB099084-E55A-47B0-AB97-34F14E3102E1}" type="presParOf" srcId="{609D3A80-8B9C-4B77-9266-866E7D5D2DE0}" destId="{6244C126-2070-41C6-BBBB-1831F97D52FF}" srcOrd="1" destOrd="0" presId="urn:microsoft.com/office/officeart/2005/8/layout/lProcess3"/>
    <dgm:cxn modelId="{1D24901A-6E2D-4542-A233-C2838208C438}" type="presParOf" srcId="{609D3A80-8B9C-4B77-9266-866E7D5D2DE0}" destId="{CDB3A33F-DC67-4445-8BB8-B539F6AFAE8C}" srcOrd="2" destOrd="0" presId="urn:microsoft.com/office/officeart/2005/8/layout/lProcess3"/>
    <dgm:cxn modelId="{B57E5DC5-2384-4088-B9DE-08521EE359FD}" type="presParOf" srcId="{609D3A80-8B9C-4B77-9266-866E7D5D2DE0}" destId="{A0F76A93-47FA-457E-8CD0-F4EE174772FF}" srcOrd="3" destOrd="0" presId="urn:microsoft.com/office/officeart/2005/8/layout/lProcess3"/>
    <dgm:cxn modelId="{68EBDB04-D001-40DF-BAA1-0593518C9E2C}" type="presParOf" srcId="{609D3A80-8B9C-4B77-9266-866E7D5D2DE0}" destId="{3415BD8F-102B-4AD5-9D15-1125933D2C2B}" srcOrd="4" destOrd="0" presId="urn:microsoft.com/office/officeart/2005/8/layout/lProcess3"/>
    <dgm:cxn modelId="{4882A030-2071-414F-86BD-86B42DE7FA17}" type="presParOf" srcId="{730B81F1-8858-42EF-BEB5-25678AE695DE}" destId="{D079051B-5F96-4515-8ADB-0BF3F6A91048}" srcOrd="1" destOrd="0" presId="urn:microsoft.com/office/officeart/2005/8/layout/lProcess3"/>
    <dgm:cxn modelId="{0675DC55-3BAB-4A93-AA61-C716BFB53A87}" type="presParOf" srcId="{730B81F1-8858-42EF-BEB5-25678AE695DE}" destId="{7AF819A0-A60D-4B4E-AD5A-B75DDA4FF9DE}" srcOrd="2" destOrd="0" presId="urn:microsoft.com/office/officeart/2005/8/layout/lProcess3"/>
    <dgm:cxn modelId="{95495807-31A2-4B42-AEA8-316F1AA3B30F}" type="presParOf" srcId="{7AF819A0-A60D-4B4E-AD5A-B75DDA4FF9DE}" destId="{6A624968-BC2C-4E2D-B0F9-0108C45188A4}" srcOrd="0" destOrd="0" presId="urn:microsoft.com/office/officeart/2005/8/layout/lProcess3"/>
    <dgm:cxn modelId="{A640A9ED-69C9-47ED-B751-185AE0B94F98}" type="presParOf" srcId="{7AF819A0-A60D-4B4E-AD5A-B75DDA4FF9DE}" destId="{8E93E0CE-7441-4AFD-9A18-6EF5DD60CF71}" srcOrd="1" destOrd="0" presId="urn:microsoft.com/office/officeart/2005/8/layout/lProcess3"/>
    <dgm:cxn modelId="{E75F073C-8A7B-45B5-94CD-79699870564C}" type="presParOf" srcId="{7AF819A0-A60D-4B4E-AD5A-B75DDA4FF9DE}" destId="{BFD55FFE-EEE5-445D-B9E5-5EB9EC147177}" srcOrd="2" destOrd="0" presId="urn:microsoft.com/office/officeart/2005/8/layout/lProcess3"/>
    <dgm:cxn modelId="{4356E12F-82C4-46C9-BF83-B9CFC2C2F76E}" type="presParOf" srcId="{7AF819A0-A60D-4B4E-AD5A-B75DDA4FF9DE}" destId="{629C16B3-3F49-4514-A8F8-C46872D40AA6}" srcOrd="3" destOrd="0" presId="urn:microsoft.com/office/officeart/2005/8/layout/lProcess3"/>
    <dgm:cxn modelId="{C244BC77-3A61-4D89-B16A-0004CA2EAB96}" type="presParOf" srcId="{7AF819A0-A60D-4B4E-AD5A-B75DDA4FF9DE}" destId="{CDA6D160-0351-420D-BB6B-4F7424278207}" srcOrd="4" destOrd="0" presId="urn:microsoft.com/office/officeart/2005/8/layout/lProcess3"/>
    <dgm:cxn modelId="{EFEA858B-A62E-455E-A3BC-BA26BD72D591}" type="presParOf" srcId="{730B81F1-8858-42EF-BEB5-25678AE695DE}" destId="{98185EEC-D240-4A88-AB5B-451192611853}" srcOrd="3" destOrd="0" presId="urn:microsoft.com/office/officeart/2005/8/layout/lProcess3"/>
    <dgm:cxn modelId="{A4BAA84D-C667-475B-BFA7-4AB366D66717}" type="presParOf" srcId="{730B81F1-8858-42EF-BEB5-25678AE695DE}" destId="{92A57883-F30B-40CB-A2FA-0F6ACA4BEC86}" srcOrd="4" destOrd="0" presId="urn:microsoft.com/office/officeart/2005/8/layout/lProcess3"/>
    <dgm:cxn modelId="{65D35860-2D6E-46A2-B0D9-A4EA0975860B}" type="presParOf" srcId="{92A57883-F30B-40CB-A2FA-0F6ACA4BEC86}" destId="{8587068A-C645-4534-8E2B-7EF52E25D55F}" srcOrd="0" destOrd="0" presId="urn:microsoft.com/office/officeart/2005/8/layout/lProcess3"/>
    <dgm:cxn modelId="{EDD18544-90F5-4F92-BAB8-313EF5A8C1D4}" type="presParOf" srcId="{92A57883-F30B-40CB-A2FA-0F6ACA4BEC86}" destId="{73C5B9A1-4C2B-4A2D-AF59-16E6FD41B26A}" srcOrd="1" destOrd="0" presId="urn:microsoft.com/office/officeart/2005/8/layout/lProcess3"/>
    <dgm:cxn modelId="{600790A2-B6A7-4A2E-8C1B-A2C2B48D71EE}" type="presParOf" srcId="{92A57883-F30B-40CB-A2FA-0F6ACA4BEC86}" destId="{EB6B92F5-6971-4F82-A29E-42B589F8588B}" srcOrd="2" destOrd="0" presId="urn:microsoft.com/office/officeart/2005/8/layout/lProcess3"/>
    <dgm:cxn modelId="{41F73AE4-6622-43BB-850A-7E73967EF5DB}" type="presParOf" srcId="{92A57883-F30B-40CB-A2FA-0F6ACA4BEC86}" destId="{4AA37D17-E99F-4FE1-BC4B-6FAACA087DCF}" srcOrd="3" destOrd="0" presId="urn:microsoft.com/office/officeart/2005/8/layout/lProcess3"/>
    <dgm:cxn modelId="{F08DF5FF-3BE0-4D4F-B298-4D945B34C765}" type="presParOf" srcId="{92A57883-F30B-40CB-A2FA-0F6ACA4BEC86}" destId="{CC471841-DA7D-4731-AC1A-54037255700F}" srcOrd="4" destOrd="0" presId="urn:microsoft.com/office/officeart/2005/8/layout/lProcess3"/>
    <dgm:cxn modelId="{40D73A2B-80BF-4E63-BA95-4673F3B4698B}" type="presParOf" srcId="{730B81F1-8858-42EF-BEB5-25678AE695DE}" destId="{41A31E5D-25D3-44AA-9F38-9758D830E579}" srcOrd="5" destOrd="0" presId="urn:microsoft.com/office/officeart/2005/8/layout/lProcess3"/>
    <dgm:cxn modelId="{6CBBDB36-8975-46E6-855E-42727C4A1DFD}" type="presParOf" srcId="{730B81F1-8858-42EF-BEB5-25678AE695DE}" destId="{D9BF7ACF-E932-43A8-B164-AE8EC2052CDE}" srcOrd="6" destOrd="0" presId="urn:microsoft.com/office/officeart/2005/8/layout/lProcess3"/>
    <dgm:cxn modelId="{576D65C3-F53E-436D-AF09-19BB0F857992}" type="presParOf" srcId="{D9BF7ACF-E932-43A8-B164-AE8EC2052CDE}" destId="{D504028F-C770-446F-8F9D-FB01B323D40A}" srcOrd="0" destOrd="0" presId="urn:microsoft.com/office/officeart/2005/8/layout/lProcess3"/>
    <dgm:cxn modelId="{79A234B0-1C38-4789-94F0-0FF68D0AA9EC}" type="presParOf" srcId="{D9BF7ACF-E932-43A8-B164-AE8EC2052CDE}" destId="{25E94CEF-7006-454C-9F9F-63A0BF8F9833}" srcOrd="1" destOrd="0" presId="urn:microsoft.com/office/officeart/2005/8/layout/lProcess3"/>
    <dgm:cxn modelId="{018E67D8-B2AC-4FCC-A698-2C178A491D70}" type="presParOf" srcId="{D9BF7ACF-E932-43A8-B164-AE8EC2052CDE}" destId="{23773D8A-BCAE-4A82-82D6-916A7CA8D377}" srcOrd="2" destOrd="0" presId="urn:microsoft.com/office/officeart/2005/8/layout/lProcess3"/>
    <dgm:cxn modelId="{D0CE7A7D-5C23-4868-BB53-AECE78F6D7D9}" type="presParOf" srcId="{D9BF7ACF-E932-43A8-B164-AE8EC2052CDE}" destId="{427FAD4C-C51C-44C4-8D7B-3C36ECF3DC22}" srcOrd="3" destOrd="0" presId="urn:microsoft.com/office/officeart/2005/8/layout/lProcess3"/>
    <dgm:cxn modelId="{3A91FF7B-15ED-41DA-8F1B-F0404811458F}" type="presParOf" srcId="{D9BF7ACF-E932-43A8-B164-AE8EC2052CDE}" destId="{F68F7BCE-E98D-4F3A-96BF-218231F177F0}" srcOrd="4" destOrd="0" presId="urn:microsoft.com/office/officeart/2005/8/layout/lProcess3"/>
    <dgm:cxn modelId="{76B95DFC-7E53-443A-91C1-141C28602FB8}" type="presParOf" srcId="{730B81F1-8858-42EF-BEB5-25678AE695DE}" destId="{7D236216-102E-4617-86CA-F0138B7D0A85}" srcOrd="7" destOrd="0" presId="urn:microsoft.com/office/officeart/2005/8/layout/lProcess3"/>
    <dgm:cxn modelId="{2590DB4B-7717-48A3-8AE3-DCB302B93176}" type="presParOf" srcId="{730B81F1-8858-42EF-BEB5-25678AE695DE}" destId="{83151F75-91DF-4F43-BCCF-8DDBAAA5F9DD}" srcOrd="8" destOrd="0" presId="urn:microsoft.com/office/officeart/2005/8/layout/lProcess3"/>
    <dgm:cxn modelId="{E67C6858-8172-4968-9432-4AA5528F660E}" type="presParOf" srcId="{83151F75-91DF-4F43-BCCF-8DDBAAA5F9DD}" destId="{03421719-7514-4498-BA08-F9CB476B12C8}" srcOrd="0" destOrd="0" presId="urn:microsoft.com/office/officeart/2005/8/layout/lProcess3"/>
    <dgm:cxn modelId="{7EBE72FC-EB72-46F4-8A21-17FB64F9111B}" type="presParOf" srcId="{83151F75-91DF-4F43-BCCF-8DDBAAA5F9DD}" destId="{77DABCB7-3B52-4397-8E04-42DE77B6B286}" srcOrd="1" destOrd="0" presId="urn:microsoft.com/office/officeart/2005/8/layout/lProcess3"/>
    <dgm:cxn modelId="{D5D5E460-8FC6-4F89-BF47-D46844520E39}" type="presParOf" srcId="{83151F75-91DF-4F43-BCCF-8DDBAAA5F9DD}" destId="{24B9AAAD-94F6-4D36-9D00-2B3CBC920102}" srcOrd="2" destOrd="0" presId="urn:microsoft.com/office/officeart/2005/8/layout/lProcess3"/>
    <dgm:cxn modelId="{3CB9DDD4-997A-41A0-A2EB-E06F77C2F89E}" type="presParOf" srcId="{83151F75-91DF-4F43-BCCF-8DDBAAA5F9DD}" destId="{B400068E-2CF3-42AC-87D6-DB0E7D43CB06}" srcOrd="3" destOrd="0" presId="urn:microsoft.com/office/officeart/2005/8/layout/lProcess3"/>
    <dgm:cxn modelId="{59C5EF1C-75E7-438F-BF6E-6DB9EDFC89D8}" type="presParOf" srcId="{83151F75-91DF-4F43-BCCF-8DDBAAA5F9DD}" destId="{D89222A1-2EC8-451C-A4CB-6EC7CE80B78E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426D8B-E7FD-4399-9E54-D0F45CA3FE79}" type="doc">
      <dgm:prSet loTypeId="urn:microsoft.com/office/officeart/2005/8/layout/matrix1" loCatId="matrix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56BACC9-5AA4-471F-8BD3-CF90896E9332}">
      <dgm:prSet phldrT="[Testo]"/>
      <dgm:spPr/>
      <dgm:t>
        <a:bodyPr>
          <a:prstTxWarp prst="textChevronInverted">
            <a:avLst/>
          </a:prstTxWarp>
        </a:bodyPr>
        <a:lstStyle/>
        <a:p>
          <a:r>
            <a:rPr lang="it-IT" b="1" dirty="0"/>
            <a:t>EXPORT ITALIANO</a:t>
          </a:r>
        </a:p>
      </dgm:t>
    </dgm:pt>
    <dgm:pt modelId="{F2C0ECE6-259A-473F-95A8-DF74AD9407FA}" type="parTrans" cxnId="{4A970AA7-C6B0-4F53-AE5F-26D61F48AED3}">
      <dgm:prSet/>
      <dgm:spPr/>
      <dgm:t>
        <a:bodyPr/>
        <a:lstStyle/>
        <a:p>
          <a:endParaRPr lang="it-IT"/>
        </a:p>
      </dgm:t>
    </dgm:pt>
    <dgm:pt modelId="{D4DD06B0-C4F9-49DB-A096-E52B7B49DF4D}" type="sibTrans" cxnId="{4A970AA7-C6B0-4F53-AE5F-26D61F48AED3}">
      <dgm:prSet/>
      <dgm:spPr/>
      <dgm:t>
        <a:bodyPr/>
        <a:lstStyle/>
        <a:p>
          <a:endParaRPr lang="it-IT"/>
        </a:p>
      </dgm:t>
    </dgm:pt>
    <dgm:pt modelId="{406015F8-D02F-4B83-86AC-5FC3F6888D43}">
      <dgm:prSet phldrT="[Testo]"/>
      <dgm:spPr/>
      <dgm:t>
        <a:bodyPr/>
        <a:lstStyle/>
        <a:p>
          <a:r>
            <a:rPr lang="it-IT" b="0" i="0" dirty="0">
              <a:solidFill>
                <a:srgbClr val="FF0000"/>
              </a:solidFill>
            </a:rPr>
            <a:t>1°</a:t>
          </a:r>
          <a:r>
            <a:rPr lang="it-IT" b="0" i="0" dirty="0">
              <a:solidFill>
                <a:schemeClr val="tx1"/>
              </a:solidFill>
            </a:rPr>
            <a:t> in Marocco per trattori</a:t>
          </a:r>
        </a:p>
        <a:p>
          <a:r>
            <a:rPr lang="it-IT" b="0" i="0" dirty="0">
              <a:solidFill>
                <a:srgbClr val="FF0000"/>
              </a:solidFill>
            </a:rPr>
            <a:t>2°</a:t>
          </a:r>
          <a:r>
            <a:rPr lang="it-IT" b="0" i="0" dirty="0">
              <a:solidFill>
                <a:schemeClr val="tx1"/>
              </a:solidFill>
            </a:rPr>
            <a:t> in Marocco di macchine agricole</a:t>
          </a:r>
        </a:p>
      </dgm:t>
    </dgm:pt>
    <dgm:pt modelId="{38616B6B-B5D6-44E5-8F3F-EA5BA1E07195}" type="parTrans" cxnId="{7EBF2349-8AE6-4DD2-AE0E-B5D06949C180}">
      <dgm:prSet/>
      <dgm:spPr/>
      <dgm:t>
        <a:bodyPr/>
        <a:lstStyle/>
        <a:p>
          <a:endParaRPr lang="it-IT"/>
        </a:p>
      </dgm:t>
    </dgm:pt>
    <dgm:pt modelId="{9CB57509-5BF8-44CA-8106-BBF2E35196C9}" type="sibTrans" cxnId="{7EBF2349-8AE6-4DD2-AE0E-B5D06949C180}">
      <dgm:prSet/>
      <dgm:spPr/>
      <dgm:t>
        <a:bodyPr/>
        <a:lstStyle/>
        <a:p>
          <a:endParaRPr lang="it-IT"/>
        </a:p>
      </dgm:t>
    </dgm:pt>
    <dgm:pt modelId="{4749EFEB-00C9-4D42-9F61-0551ADB59944}">
      <dgm:prSet phldrT="[Testo]"/>
      <dgm:spPr/>
      <dgm:t>
        <a:bodyPr/>
        <a:lstStyle/>
        <a:p>
          <a:r>
            <a:rPr lang="it-IT" dirty="0">
              <a:solidFill>
                <a:srgbClr val="FF0000"/>
              </a:solidFill>
            </a:rPr>
            <a:t>1°</a:t>
          </a:r>
          <a:r>
            <a:rPr lang="it-IT" dirty="0">
              <a:solidFill>
                <a:schemeClr val="tx1"/>
              </a:solidFill>
            </a:rPr>
            <a:t> in Tunisia per trattori e macchine agricole </a:t>
          </a:r>
        </a:p>
      </dgm:t>
    </dgm:pt>
    <dgm:pt modelId="{407D2703-D7DD-4FEA-8C7A-9712479C8C1F}" type="parTrans" cxnId="{8B8512FD-720C-42C2-99C3-F485B0AF6C84}">
      <dgm:prSet/>
      <dgm:spPr/>
      <dgm:t>
        <a:bodyPr/>
        <a:lstStyle/>
        <a:p>
          <a:endParaRPr lang="it-IT"/>
        </a:p>
      </dgm:t>
    </dgm:pt>
    <dgm:pt modelId="{C3B4CD03-E0AB-4827-9DA6-49A74FCC4475}" type="sibTrans" cxnId="{8B8512FD-720C-42C2-99C3-F485B0AF6C84}">
      <dgm:prSet/>
      <dgm:spPr/>
      <dgm:t>
        <a:bodyPr/>
        <a:lstStyle/>
        <a:p>
          <a:endParaRPr lang="it-IT"/>
        </a:p>
      </dgm:t>
    </dgm:pt>
    <dgm:pt modelId="{08B5EB52-D5F8-4E12-9BD3-7AC12A21EBDF}">
      <dgm:prSet phldrT="[Testo]"/>
      <dgm:spPr/>
      <dgm:t>
        <a:bodyPr/>
        <a:lstStyle/>
        <a:p>
          <a:r>
            <a:rPr lang="it-IT" dirty="0">
              <a:solidFill>
                <a:srgbClr val="FF0000"/>
              </a:solidFill>
            </a:rPr>
            <a:t>4°</a:t>
          </a:r>
          <a:r>
            <a:rPr lang="it-IT" dirty="0">
              <a:solidFill>
                <a:schemeClr val="tx1"/>
              </a:solidFill>
            </a:rPr>
            <a:t> in Egitto e Algeria di macchine agricoli</a:t>
          </a:r>
        </a:p>
      </dgm:t>
    </dgm:pt>
    <dgm:pt modelId="{B1985ABE-6AA9-4A43-BCE4-9667178F9D37}" type="parTrans" cxnId="{6307453E-ADDC-4122-8514-6704BBFE7F7B}">
      <dgm:prSet/>
      <dgm:spPr/>
      <dgm:t>
        <a:bodyPr/>
        <a:lstStyle/>
        <a:p>
          <a:endParaRPr lang="it-IT"/>
        </a:p>
      </dgm:t>
    </dgm:pt>
    <dgm:pt modelId="{E0DD48FE-0352-4C0D-A89A-FB40CE2E0ABB}" type="sibTrans" cxnId="{6307453E-ADDC-4122-8514-6704BBFE7F7B}">
      <dgm:prSet/>
      <dgm:spPr/>
      <dgm:t>
        <a:bodyPr/>
        <a:lstStyle/>
        <a:p>
          <a:endParaRPr lang="it-IT"/>
        </a:p>
      </dgm:t>
    </dgm:pt>
    <dgm:pt modelId="{A74113B1-C8FB-468E-A400-126C2B76F2E2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Posizioni di primo piano anche in Turchia</a:t>
          </a:r>
        </a:p>
      </dgm:t>
    </dgm:pt>
    <dgm:pt modelId="{4907A8E9-61AC-4127-8460-01516111D224}" type="parTrans" cxnId="{0C181321-BE84-4863-A908-337B2E7D2727}">
      <dgm:prSet/>
      <dgm:spPr/>
      <dgm:t>
        <a:bodyPr/>
        <a:lstStyle/>
        <a:p>
          <a:endParaRPr lang="it-IT"/>
        </a:p>
      </dgm:t>
    </dgm:pt>
    <dgm:pt modelId="{2F0BE02C-FE84-44A4-B758-4AA250CDBE2B}" type="sibTrans" cxnId="{0C181321-BE84-4863-A908-337B2E7D2727}">
      <dgm:prSet/>
      <dgm:spPr/>
      <dgm:t>
        <a:bodyPr/>
        <a:lstStyle/>
        <a:p>
          <a:endParaRPr lang="it-IT"/>
        </a:p>
      </dgm:t>
    </dgm:pt>
    <dgm:pt modelId="{8C22E56E-25AF-4B30-81C5-B50D4138B695}" type="pres">
      <dgm:prSet presAssocID="{28426D8B-E7FD-4399-9E54-D0F45CA3FE7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F505522-2999-4DB2-A389-C00AE2B2094C}" type="pres">
      <dgm:prSet presAssocID="{28426D8B-E7FD-4399-9E54-D0F45CA3FE79}" presName="matrix" presStyleCnt="0"/>
      <dgm:spPr/>
    </dgm:pt>
    <dgm:pt modelId="{18F90B41-A9F1-46E9-B96E-D320E6F054DC}" type="pres">
      <dgm:prSet presAssocID="{28426D8B-E7FD-4399-9E54-D0F45CA3FE79}" presName="tile1" presStyleLbl="node1" presStyleIdx="0" presStyleCnt="4"/>
      <dgm:spPr/>
      <dgm:t>
        <a:bodyPr/>
        <a:lstStyle/>
        <a:p>
          <a:endParaRPr lang="it-IT"/>
        </a:p>
      </dgm:t>
    </dgm:pt>
    <dgm:pt modelId="{3325EFD3-6191-4288-94A0-92D16C024EBD}" type="pres">
      <dgm:prSet presAssocID="{28426D8B-E7FD-4399-9E54-D0F45CA3FE7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29EC11D-8B78-413D-83CE-2B6A1A9BD394}" type="pres">
      <dgm:prSet presAssocID="{28426D8B-E7FD-4399-9E54-D0F45CA3FE79}" presName="tile2" presStyleLbl="node1" presStyleIdx="1" presStyleCnt="4"/>
      <dgm:spPr/>
      <dgm:t>
        <a:bodyPr/>
        <a:lstStyle/>
        <a:p>
          <a:endParaRPr lang="it-IT"/>
        </a:p>
      </dgm:t>
    </dgm:pt>
    <dgm:pt modelId="{8450D174-D907-449C-AC95-7063C1A8C682}" type="pres">
      <dgm:prSet presAssocID="{28426D8B-E7FD-4399-9E54-D0F45CA3FE7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7948A6-2208-4885-8822-B45AA76975F5}" type="pres">
      <dgm:prSet presAssocID="{28426D8B-E7FD-4399-9E54-D0F45CA3FE79}" presName="tile3" presStyleLbl="node1" presStyleIdx="2" presStyleCnt="4"/>
      <dgm:spPr/>
      <dgm:t>
        <a:bodyPr/>
        <a:lstStyle/>
        <a:p>
          <a:endParaRPr lang="it-IT"/>
        </a:p>
      </dgm:t>
    </dgm:pt>
    <dgm:pt modelId="{CACC789D-50D3-4275-BB9C-DA2332BEBF1C}" type="pres">
      <dgm:prSet presAssocID="{28426D8B-E7FD-4399-9E54-D0F45CA3FE7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A6333D3-5431-49E7-B7F9-49E21B8D381F}" type="pres">
      <dgm:prSet presAssocID="{28426D8B-E7FD-4399-9E54-D0F45CA3FE79}" presName="tile4" presStyleLbl="node1" presStyleIdx="3" presStyleCnt="4"/>
      <dgm:spPr/>
      <dgm:t>
        <a:bodyPr/>
        <a:lstStyle/>
        <a:p>
          <a:endParaRPr lang="it-IT"/>
        </a:p>
      </dgm:t>
    </dgm:pt>
    <dgm:pt modelId="{47330F01-140A-48C2-A479-87EF40C20CD3}" type="pres">
      <dgm:prSet presAssocID="{28426D8B-E7FD-4399-9E54-D0F45CA3FE7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85F4FC-C10D-4B3F-9A6F-E008353174CA}" type="pres">
      <dgm:prSet presAssocID="{28426D8B-E7FD-4399-9E54-D0F45CA3FE7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</dgm:ptLst>
  <dgm:cxnLst>
    <dgm:cxn modelId="{0C181321-BE84-4863-A908-337B2E7D2727}" srcId="{C56BACC9-5AA4-471F-8BD3-CF90896E9332}" destId="{A74113B1-C8FB-468E-A400-126C2B76F2E2}" srcOrd="3" destOrd="0" parTransId="{4907A8E9-61AC-4127-8460-01516111D224}" sibTransId="{2F0BE02C-FE84-44A4-B758-4AA250CDBE2B}"/>
    <dgm:cxn modelId="{8B8512FD-720C-42C2-99C3-F485B0AF6C84}" srcId="{C56BACC9-5AA4-471F-8BD3-CF90896E9332}" destId="{4749EFEB-00C9-4D42-9F61-0551ADB59944}" srcOrd="1" destOrd="0" parTransId="{407D2703-D7DD-4FEA-8C7A-9712479C8C1F}" sibTransId="{C3B4CD03-E0AB-4827-9DA6-49A74FCC4475}"/>
    <dgm:cxn modelId="{1171B710-F7AD-4678-96C7-230F3C489BBC}" type="presOf" srcId="{406015F8-D02F-4B83-86AC-5FC3F6888D43}" destId="{18F90B41-A9F1-46E9-B96E-D320E6F054DC}" srcOrd="0" destOrd="0" presId="urn:microsoft.com/office/officeart/2005/8/layout/matrix1"/>
    <dgm:cxn modelId="{586EAB82-ECA6-4015-9D1D-F6C9916E7F77}" type="presOf" srcId="{4749EFEB-00C9-4D42-9F61-0551ADB59944}" destId="{229EC11D-8B78-413D-83CE-2B6A1A9BD394}" srcOrd="0" destOrd="0" presId="urn:microsoft.com/office/officeart/2005/8/layout/matrix1"/>
    <dgm:cxn modelId="{BBDF015A-6E44-4EB0-B710-E517A6D84090}" type="presOf" srcId="{28426D8B-E7FD-4399-9E54-D0F45CA3FE79}" destId="{8C22E56E-25AF-4B30-81C5-B50D4138B695}" srcOrd="0" destOrd="0" presId="urn:microsoft.com/office/officeart/2005/8/layout/matrix1"/>
    <dgm:cxn modelId="{67421AEE-0717-4719-B14B-A02A35EDB3B7}" type="presOf" srcId="{A74113B1-C8FB-468E-A400-126C2B76F2E2}" destId="{CA6333D3-5431-49E7-B7F9-49E21B8D381F}" srcOrd="0" destOrd="0" presId="urn:microsoft.com/office/officeart/2005/8/layout/matrix1"/>
    <dgm:cxn modelId="{7EBF2349-8AE6-4DD2-AE0E-B5D06949C180}" srcId="{C56BACC9-5AA4-471F-8BD3-CF90896E9332}" destId="{406015F8-D02F-4B83-86AC-5FC3F6888D43}" srcOrd="0" destOrd="0" parTransId="{38616B6B-B5D6-44E5-8F3F-EA5BA1E07195}" sibTransId="{9CB57509-5BF8-44CA-8106-BBF2E35196C9}"/>
    <dgm:cxn modelId="{0B29041E-8806-4DBC-95F5-DDD27284D3DA}" type="presOf" srcId="{406015F8-D02F-4B83-86AC-5FC3F6888D43}" destId="{3325EFD3-6191-4288-94A0-92D16C024EBD}" srcOrd="1" destOrd="0" presId="urn:microsoft.com/office/officeart/2005/8/layout/matrix1"/>
    <dgm:cxn modelId="{4A970AA7-C6B0-4F53-AE5F-26D61F48AED3}" srcId="{28426D8B-E7FD-4399-9E54-D0F45CA3FE79}" destId="{C56BACC9-5AA4-471F-8BD3-CF90896E9332}" srcOrd="0" destOrd="0" parTransId="{F2C0ECE6-259A-473F-95A8-DF74AD9407FA}" sibTransId="{D4DD06B0-C4F9-49DB-A096-E52B7B49DF4D}"/>
    <dgm:cxn modelId="{426D7D97-CBD4-4956-BB84-C22B72CAA6A1}" type="presOf" srcId="{C56BACC9-5AA4-471F-8BD3-CF90896E9332}" destId="{DA85F4FC-C10D-4B3F-9A6F-E008353174CA}" srcOrd="0" destOrd="0" presId="urn:microsoft.com/office/officeart/2005/8/layout/matrix1"/>
    <dgm:cxn modelId="{6307453E-ADDC-4122-8514-6704BBFE7F7B}" srcId="{C56BACC9-5AA4-471F-8BD3-CF90896E9332}" destId="{08B5EB52-D5F8-4E12-9BD3-7AC12A21EBDF}" srcOrd="2" destOrd="0" parTransId="{B1985ABE-6AA9-4A43-BCE4-9667178F9D37}" sibTransId="{E0DD48FE-0352-4C0D-A89A-FB40CE2E0ABB}"/>
    <dgm:cxn modelId="{4D0A7228-1A6A-4D6A-AB6F-25FCDEC96CD4}" type="presOf" srcId="{08B5EB52-D5F8-4E12-9BD3-7AC12A21EBDF}" destId="{037948A6-2208-4885-8822-B45AA76975F5}" srcOrd="0" destOrd="0" presId="urn:microsoft.com/office/officeart/2005/8/layout/matrix1"/>
    <dgm:cxn modelId="{5C2A9BE1-BA6B-4353-8376-62B611B7110B}" type="presOf" srcId="{A74113B1-C8FB-468E-A400-126C2B76F2E2}" destId="{47330F01-140A-48C2-A479-87EF40C20CD3}" srcOrd="1" destOrd="0" presId="urn:microsoft.com/office/officeart/2005/8/layout/matrix1"/>
    <dgm:cxn modelId="{FE7F8A30-9087-4D0A-A613-5FC305B4A12C}" type="presOf" srcId="{08B5EB52-D5F8-4E12-9BD3-7AC12A21EBDF}" destId="{CACC789D-50D3-4275-BB9C-DA2332BEBF1C}" srcOrd="1" destOrd="0" presId="urn:microsoft.com/office/officeart/2005/8/layout/matrix1"/>
    <dgm:cxn modelId="{3811DAAC-9D71-4489-91C9-68B571A930A1}" type="presOf" srcId="{4749EFEB-00C9-4D42-9F61-0551ADB59944}" destId="{8450D174-D907-449C-AC95-7063C1A8C682}" srcOrd="1" destOrd="0" presId="urn:microsoft.com/office/officeart/2005/8/layout/matrix1"/>
    <dgm:cxn modelId="{5755C081-A321-43CA-846C-FB209B0E7DFE}" type="presParOf" srcId="{8C22E56E-25AF-4B30-81C5-B50D4138B695}" destId="{0F505522-2999-4DB2-A389-C00AE2B2094C}" srcOrd="0" destOrd="0" presId="urn:microsoft.com/office/officeart/2005/8/layout/matrix1"/>
    <dgm:cxn modelId="{90866654-2BEC-41F1-AA23-17DD837513A3}" type="presParOf" srcId="{0F505522-2999-4DB2-A389-C00AE2B2094C}" destId="{18F90B41-A9F1-46E9-B96E-D320E6F054DC}" srcOrd="0" destOrd="0" presId="urn:microsoft.com/office/officeart/2005/8/layout/matrix1"/>
    <dgm:cxn modelId="{0C4FA591-EA43-4962-90FF-2E068AA9C5CF}" type="presParOf" srcId="{0F505522-2999-4DB2-A389-C00AE2B2094C}" destId="{3325EFD3-6191-4288-94A0-92D16C024EBD}" srcOrd="1" destOrd="0" presId="urn:microsoft.com/office/officeart/2005/8/layout/matrix1"/>
    <dgm:cxn modelId="{354FAD5C-24E8-4995-9704-FDC460FCAC71}" type="presParOf" srcId="{0F505522-2999-4DB2-A389-C00AE2B2094C}" destId="{229EC11D-8B78-413D-83CE-2B6A1A9BD394}" srcOrd="2" destOrd="0" presId="urn:microsoft.com/office/officeart/2005/8/layout/matrix1"/>
    <dgm:cxn modelId="{64F34AE1-C804-4663-AE9F-869CF0DB8964}" type="presParOf" srcId="{0F505522-2999-4DB2-A389-C00AE2B2094C}" destId="{8450D174-D907-449C-AC95-7063C1A8C682}" srcOrd="3" destOrd="0" presId="urn:microsoft.com/office/officeart/2005/8/layout/matrix1"/>
    <dgm:cxn modelId="{7AA35D2C-6196-4762-832A-E1A89AD7118D}" type="presParOf" srcId="{0F505522-2999-4DB2-A389-C00AE2B2094C}" destId="{037948A6-2208-4885-8822-B45AA76975F5}" srcOrd="4" destOrd="0" presId="urn:microsoft.com/office/officeart/2005/8/layout/matrix1"/>
    <dgm:cxn modelId="{D3A57CC0-2DC4-4979-9148-D5A19FF89764}" type="presParOf" srcId="{0F505522-2999-4DB2-A389-C00AE2B2094C}" destId="{CACC789D-50D3-4275-BB9C-DA2332BEBF1C}" srcOrd="5" destOrd="0" presId="urn:microsoft.com/office/officeart/2005/8/layout/matrix1"/>
    <dgm:cxn modelId="{70B21540-D56C-4C5B-B0E4-5D97B7AC6941}" type="presParOf" srcId="{0F505522-2999-4DB2-A389-C00AE2B2094C}" destId="{CA6333D3-5431-49E7-B7F9-49E21B8D381F}" srcOrd="6" destOrd="0" presId="urn:microsoft.com/office/officeart/2005/8/layout/matrix1"/>
    <dgm:cxn modelId="{EFAD2ACB-D468-401F-B1EB-C2855106CCBC}" type="presParOf" srcId="{0F505522-2999-4DB2-A389-C00AE2B2094C}" destId="{47330F01-140A-48C2-A479-87EF40C20CD3}" srcOrd="7" destOrd="0" presId="urn:microsoft.com/office/officeart/2005/8/layout/matrix1"/>
    <dgm:cxn modelId="{71E6BDBC-6432-4208-B999-C4A16337F853}" type="presParOf" srcId="{8C22E56E-25AF-4B30-81C5-B50D4138B695}" destId="{DA85F4FC-C10D-4B3F-9A6F-E008353174C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01C4-F772-4EF0-9295-D535BB46547B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9C363-B090-43BB-B7DC-426CC4A389A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2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9C363-B090-43BB-B7DC-426CC4A38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5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18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06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7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929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45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35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80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58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27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17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07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63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D6FA-C4A1-A14E-B580-39A7BB11465C}" type="datetimeFigureOut">
              <a:rPr lang="it-IT" smtClean="0"/>
              <a:t>09/10/2019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E6FF7-F567-8744-B140-F43352F43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14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urismomarche/8019312833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667147" y="3066090"/>
            <a:ext cx="332799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it-IT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CONFERENZA STAMPA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34979" y="4561367"/>
            <a:ext cx="23923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Bari, 9 ottobre 2019</a:t>
            </a:r>
          </a:p>
        </p:txBody>
      </p:sp>
    </p:spTree>
    <p:extLst>
      <p:ext uri="{BB962C8B-B14F-4D97-AF65-F5344CB8AC3E}">
        <p14:creationId xmlns:p14="http://schemas.microsoft.com/office/powerpoint/2010/main" val="203220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39307" y="368069"/>
            <a:ext cx="7248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CRESCE LA DOMANDA DI MACCHINE SPECIALIZZATE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23687" y="1679879"/>
            <a:ext cx="5316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/>
              </a:rPr>
              <a:t>immatricolazione di trattrici specializzate per il vigneto e il frutteto</a:t>
            </a:r>
            <a:endParaRPr lang="it-IT" sz="2400" dirty="0"/>
          </a:p>
        </p:txBody>
      </p:sp>
      <p:pic>
        <p:nvPicPr>
          <p:cNvPr id="10" name="Picture 20" descr="Trattore, Agricoltore, UnitÃ , Blu, Silhouette, Grand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70" y="1483860"/>
            <a:ext cx="1299090" cy="8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udovica Garbarino\AppData\Local\Microsoft\Windows\Temporary Internet Files\Content.IE5\G0C2C8TU\uva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46" y="955107"/>
            <a:ext cx="1319127" cy="7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udovica Garbarino\AppData\Local\Microsoft\Windows\Temporary Internet Files\Content.IE5\G0C2C8TU\rendimiento%20óptimo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60" y="1830621"/>
            <a:ext cx="831915" cy="92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isultati immagini per freccia in s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0" y="1693923"/>
            <a:ext cx="689827" cy="68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855079" y="3688972"/>
            <a:ext cx="5284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In Spagna e in Italia dal 2011 al 2019 netto aumento di trattrici specializzate rispetto a quelle convenzionali</a:t>
            </a:r>
          </a:p>
        </p:txBody>
      </p:sp>
      <p:pic>
        <p:nvPicPr>
          <p:cNvPr id="2058" name="Picture 10" descr="C:\Users\Ludovica Garbarino\AppData\Local\Microsoft\Windows\Temporary Internet Files\Content.IE5\5LLCPZGY\Italy_Spain_Locator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3" y="3157869"/>
            <a:ext cx="2338379" cy="1900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939307" y="1717164"/>
            <a:ext cx="90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347703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18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/>
              <a:t>Evoluzione</a:t>
            </a:r>
            <a:r>
              <a:rPr lang="en-US" sz="2400" dirty="0"/>
              <a:t> </a:t>
            </a:r>
            <a:r>
              <a:rPr lang="en-US" sz="2400" u="sng" dirty="0" err="1"/>
              <a:t>Seminativi</a:t>
            </a:r>
            <a:r>
              <a:rPr lang="en-US" sz="2400" dirty="0"/>
              <a:t> in Europa 2004-2017</a:t>
            </a:r>
            <a:br>
              <a:rPr lang="en-US" sz="2400" dirty="0"/>
            </a:br>
            <a:r>
              <a:rPr lang="en-US" sz="2400" dirty="0"/>
              <a:t>in %le </a:t>
            </a:r>
            <a:r>
              <a:rPr lang="en-US" sz="2400" dirty="0" err="1"/>
              <a:t>sul</a:t>
            </a:r>
            <a:r>
              <a:rPr lang="en-US" sz="2400" dirty="0"/>
              <a:t> </a:t>
            </a:r>
            <a:r>
              <a:rPr lang="en-US" sz="2400" dirty="0" err="1"/>
              <a:t>valore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produzione</a:t>
            </a:r>
            <a:r>
              <a:rPr lang="en-US" sz="2400" dirty="0"/>
              <a:t> Agricola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58377" y="6581001"/>
            <a:ext cx="2315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Ansemat</a:t>
            </a:r>
            <a:r>
              <a:rPr lang="en-US" sz="1100" dirty="0"/>
              <a:t> –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570760EA-E87A-4386-BBCC-DEAF70D5C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1" t="6128" r="26893" b="11386"/>
          <a:stretch/>
        </p:blipFill>
        <p:spPr>
          <a:xfrm>
            <a:off x="142042" y="1056444"/>
            <a:ext cx="2713745" cy="5650974"/>
          </a:xfrm>
          <a:prstGeom prst="rect">
            <a:avLst/>
          </a:prstGeom>
        </p:spPr>
      </p:pic>
      <p:pic>
        <p:nvPicPr>
          <p:cNvPr id="10" name="Immagine 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5C47BD34-67CE-4825-9BFD-D34CE7AE1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" t="9175" b="8301"/>
          <a:stretch/>
        </p:blipFill>
        <p:spPr>
          <a:xfrm>
            <a:off x="2915910" y="1293920"/>
            <a:ext cx="6169983" cy="38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2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18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/>
              <a:t>Evoluzione</a:t>
            </a:r>
            <a:r>
              <a:rPr lang="en-US" sz="2400" dirty="0"/>
              <a:t> </a:t>
            </a:r>
            <a:r>
              <a:rPr lang="en-US" sz="2400" u="sng" dirty="0" err="1"/>
              <a:t>Colture</a:t>
            </a:r>
            <a:r>
              <a:rPr lang="en-US" sz="2400" u="sng" dirty="0"/>
              <a:t> </a:t>
            </a:r>
            <a:r>
              <a:rPr lang="en-US" sz="2400" u="sng" dirty="0" err="1"/>
              <a:t>Specializzate</a:t>
            </a:r>
            <a:r>
              <a:rPr lang="en-US" sz="2400" u="sng" dirty="0"/>
              <a:t> </a:t>
            </a:r>
            <a:r>
              <a:rPr lang="en-US" sz="2400" dirty="0"/>
              <a:t>in Europa 2004-2017</a:t>
            </a:r>
            <a:br>
              <a:rPr lang="en-US" sz="2400" dirty="0"/>
            </a:br>
            <a:r>
              <a:rPr lang="en-US" sz="2400" dirty="0"/>
              <a:t>in %le </a:t>
            </a:r>
            <a:r>
              <a:rPr lang="en-US" sz="2400" dirty="0" err="1"/>
              <a:t>sul</a:t>
            </a:r>
            <a:r>
              <a:rPr lang="en-US" sz="2400" dirty="0"/>
              <a:t> </a:t>
            </a:r>
            <a:r>
              <a:rPr lang="en-US" sz="2400" dirty="0" err="1"/>
              <a:t>valore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produzione</a:t>
            </a:r>
            <a:r>
              <a:rPr lang="en-US" sz="2400" dirty="0"/>
              <a:t> Agricola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58377" y="6581001"/>
            <a:ext cx="2315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Ansemat</a:t>
            </a:r>
            <a:r>
              <a:rPr lang="en-US" sz="1100" dirty="0"/>
              <a:t> –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1D20CCFD-6097-460F-B825-084A631C5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1" t="12500" r="27670" b="3872"/>
          <a:stretch/>
        </p:blipFill>
        <p:spPr>
          <a:xfrm>
            <a:off x="150920" y="947690"/>
            <a:ext cx="2694097" cy="5772705"/>
          </a:xfrm>
          <a:prstGeom prst="rect">
            <a:avLst/>
          </a:prstGeom>
        </p:spPr>
      </p:pic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499DD3F1-F283-4D82-BCA6-CDD6BCEFF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2" b="5776"/>
          <a:stretch/>
        </p:blipFill>
        <p:spPr>
          <a:xfrm>
            <a:off x="2988135" y="1477851"/>
            <a:ext cx="6110275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8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2DB1656-029B-413E-A352-AFF90B6804B4}"/>
              </a:ext>
            </a:extLst>
          </p:cNvPr>
          <p:cNvSpPr txBox="1"/>
          <p:nvPr/>
        </p:nvSpPr>
        <p:spPr>
          <a:xfrm>
            <a:off x="5458377" y="6581001"/>
            <a:ext cx="2315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Ansemat</a:t>
            </a:r>
            <a:r>
              <a:rPr lang="en-US" sz="1100" dirty="0"/>
              <a:t> –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xmlns="" id="{4954C3D4-B4FA-4998-B113-EE8FBBEC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Caratteristiche dell’offerta delle Commodity agricole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3BF2D4E2-16CE-4D37-9D5D-326A011BB8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Seminativi</a:t>
            </a:r>
          </a:p>
          <a:p>
            <a:endParaRPr lang="it-IT" dirty="0"/>
          </a:p>
          <a:p>
            <a:pPr marL="114300" indent="0">
              <a:buNone/>
            </a:pPr>
            <a:r>
              <a:rPr lang="it-IT" sz="1400" u="sng" dirty="0"/>
              <a:t>Tipologia Colture</a:t>
            </a:r>
            <a:r>
              <a:rPr lang="it-IT" sz="1400" dirty="0"/>
              <a:t>: Cereali, Foraggere, Patate, Zucchero, Oli Vegetali, colture industriali</a:t>
            </a:r>
          </a:p>
          <a:p>
            <a:pPr marL="114300" indent="0">
              <a:buNone/>
            </a:pPr>
            <a:endParaRPr lang="it-IT" sz="1400" dirty="0"/>
          </a:p>
          <a:p>
            <a:pPr marL="114300" indent="0">
              <a:buNone/>
            </a:pPr>
            <a:r>
              <a:rPr lang="it-IT" sz="1400" u="sng" dirty="0"/>
              <a:t>Driver determinazione prezzi</a:t>
            </a:r>
            <a:r>
              <a:rPr lang="it-IT" sz="1400" dirty="0"/>
              <a:t>: i prezzi sono basicamente determinati dall’andamento dei volumi di produzione e dagli stock esistenti nei mercati di riferimento internazionali ( equilibrio tra domanda e offerta).</a:t>
            </a:r>
          </a:p>
          <a:p>
            <a:pPr marL="114300" indent="0">
              <a:buNone/>
            </a:pPr>
            <a:endParaRPr lang="it-IT" sz="140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xmlns="" id="{2EBA2BAB-B433-431A-8175-59D6CBF67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dirty="0"/>
              <a:t>Colture Specializzate</a:t>
            </a:r>
          </a:p>
          <a:p>
            <a:endParaRPr lang="it-IT" dirty="0"/>
          </a:p>
          <a:p>
            <a:pPr marL="114300" indent="0">
              <a:buNone/>
            </a:pPr>
            <a:r>
              <a:rPr lang="it-IT" sz="1400" u="sng" dirty="0"/>
              <a:t>Tipologia Colture</a:t>
            </a:r>
            <a:r>
              <a:rPr lang="it-IT" sz="1400" dirty="0"/>
              <a:t>: Vino, Olio d’Oliva, Frutta, Verdura</a:t>
            </a:r>
          </a:p>
          <a:p>
            <a:pPr marL="114300" indent="0">
              <a:buNone/>
            </a:pPr>
            <a:endParaRPr lang="it-IT" sz="1400" dirty="0"/>
          </a:p>
          <a:p>
            <a:pPr marL="114300" indent="0">
              <a:buNone/>
            </a:pPr>
            <a:r>
              <a:rPr lang="it-IT" sz="1400" u="sng" dirty="0"/>
              <a:t>Driver determinazione prezzi: </a:t>
            </a:r>
            <a:r>
              <a:rPr lang="it-IT" sz="1400" dirty="0"/>
              <a:t>i prezzi sono basicamente determinati dalla qualità del prodotto nei singoli mercati locali ( Denominazione di Origine). I prodotti possono essere percepiti nei mercati più ricchi come beni di </a:t>
            </a:r>
            <a:r>
              <a:rPr lang="it-IT" sz="1400" dirty="0" err="1"/>
              <a:t>Veblem</a:t>
            </a:r>
            <a:r>
              <a:rPr lang="it-IT" sz="1400" dirty="0"/>
              <a:t>.</a:t>
            </a:r>
          </a:p>
          <a:p>
            <a:pPr marL="114300" indent="0">
              <a:buNone/>
            </a:pPr>
            <a:r>
              <a:rPr lang="it-IT" sz="1400" dirty="0"/>
              <a:t>Le produzioni </a:t>
            </a:r>
            <a:r>
              <a:rPr lang="it-IT" sz="1400" dirty="0" err="1"/>
              <a:t>bio</a:t>
            </a:r>
            <a:r>
              <a:rPr lang="it-IT" sz="1400" dirty="0"/>
              <a:t>, la tracciabilità, i «sapori», la dieta mediterranea sono driver che </a:t>
            </a:r>
            <a:r>
              <a:rPr lang="it-IT" sz="1400" dirty="0" err="1"/>
              <a:t>prossono</a:t>
            </a:r>
            <a:r>
              <a:rPr lang="it-IT" sz="1400" dirty="0"/>
              <a:t> trasformare questi beni in beni di lusso.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057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4EB2FE87-A105-49BB-9863-4DFD19BC1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" t="19854" r="8786" b="26554"/>
          <a:stretch/>
        </p:blipFill>
        <p:spPr>
          <a:xfrm>
            <a:off x="28506" y="1473693"/>
            <a:ext cx="8943215" cy="40664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49706A2-9F78-420E-9809-520FCAA88328}"/>
              </a:ext>
            </a:extLst>
          </p:cNvPr>
          <p:cNvSpPr txBox="1"/>
          <p:nvPr/>
        </p:nvSpPr>
        <p:spPr>
          <a:xfrm>
            <a:off x="5458377" y="6581001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Faostat</a:t>
            </a:r>
            <a:r>
              <a:rPr lang="en-US" sz="1100" dirty="0"/>
              <a:t> 2017 - CNH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8E0458B3-1732-47ED-AE3F-612E5751B93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Profittabilità delle diverse Commodity agricole</a:t>
            </a:r>
          </a:p>
        </p:txBody>
      </p:sp>
    </p:spTree>
    <p:extLst>
      <p:ext uri="{BB962C8B-B14F-4D97-AF65-F5344CB8AC3E}">
        <p14:creationId xmlns:p14="http://schemas.microsoft.com/office/powerpoint/2010/main" val="187286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monitor&#10;&#10;Descrizione generata automaticamente">
            <a:extLst>
              <a:ext uri="{FF2B5EF4-FFF2-40B4-BE49-F238E27FC236}">
                <a16:creationId xmlns:a16="http://schemas.microsoft.com/office/drawing/2014/main" xmlns="" id="{E1A6B57F-5E63-424C-B58D-5A7130D5F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" t="22379" r="1651" b="19369"/>
          <a:stretch/>
        </p:blipFill>
        <p:spPr>
          <a:xfrm>
            <a:off x="89400" y="1195749"/>
            <a:ext cx="9054600" cy="41219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1B07AF6-60BF-45D2-B210-8098608F0BDE}"/>
              </a:ext>
            </a:extLst>
          </p:cNvPr>
          <p:cNvSpPr txBox="1"/>
          <p:nvPr/>
        </p:nvSpPr>
        <p:spPr>
          <a:xfrm>
            <a:off x="5458377" y="6581001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Faostat</a:t>
            </a:r>
            <a:r>
              <a:rPr lang="en-US" sz="1100" dirty="0"/>
              <a:t> 2017 - CNH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3E5CF01E-3469-41EB-A056-D0F65100AEC4}"/>
              </a:ext>
            </a:extLst>
          </p:cNvPr>
          <p:cNvSpPr txBox="1">
            <a:spLocks/>
          </p:cNvSpPr>
          <p:nvPr/>
        </p:nvSpPr>
        <p:spPr>
          <a:xfrm>
            <a:off x="457200" y="141473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Superficie Utilizzata e Profittabilità Frutta</a:t>
            </a:r>
          </a:p>
        </p:txBody>
      </p:sp>
    </p:spTree>
    <p:extLst>
      <p:ext uri="{BB962C8B-B14F-4D97-AF65-F5344CB8AC3E}">
        <p14:creationId xmlns:p14="http://schemas.microsoft.com/office/powerpoint/2010/main" val="334027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0A5BD924-88FE-4E8C-9FFE-3965C13B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" t="12282" r="1504" b="30048"/>
          <a:stretch/>
        </p:blipFill>
        <p:spPr>
          <a:xfrm>
            <a:off x="305669" y="1349407"/>
            <a:ext cx="8568172" cy="38440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4AB7822-1C40-4F8D-B193-ACBC0C1A7837}"/>
              </a:ext>
            </a:extLst>
          </p:cNvPr>
          <p:cNvSpPr txBox="1"/>
          <p:nvPr/>
        </p:nvSpPr>
        <p:spPr>
          <a:xfrm>
            <a:off x="5458377" y="6581001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Faostat</a:t>
            </a:r>
            <a:r>
              <a:rPr lang="en-US" sz="1100" dirty="0"/>
              <a:t> 2017 - CNH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915A063A-FC29-4DA7-AB03-EBDF8E19A26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Andamento Colture Specializzate 2000-2016</a:t>
            </a:r>
          </a:p>
        </p:txBody>
      </p:sp>
    </p:spTree>
    <p:extLst>
      <p:ext uri="{BB962C8B-B14F-4D97-AF65-F5344CB8AC3E}">
        <p14:creationId xmlns:p14="http://schemas.microsoft.com/office/powerpoint/2010/main" val="2838335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DCA86246-9E19-4F0F-A9C6-AA0DD2B10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5" t="10473" r="4272" b="15472"/>
          <a:stretch/>
        </p:blipFill>
        <p:spPr>
          <a:xfrm>
            <a:off x="292963" y="1136342"/>
            <a:ext cx="8756713" cy="4101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DDAE74F-6402-4A2E-A88E-9E0B92D86CFC}"/>
              </a:ext>
            </a:extLst>
          </p:cNvPr>
          <p:cNvSpPr txBox="1"/>
          <p:nvPr/>
        </p:nvSpPr>
        <p:spPr>
          <a:xfrm>
            <a:off x="5458377" y="6581001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HIS (</a:t>
            </a:r>
            <a:r>
              <a:rPr lang="en-US" sz="1100" dirty="0" err="1"/>
              <a:t>Fao</a:t>
            </a:r>
            <a:r>
              <a:rPr lang="en-US" sz="1100" dirty="0"/>
              <a:t>) 2018 - JD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xmlns="" id="{C8746877-02C5-40B5-89E4-31007F0BB5A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861704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Previsioni Produzioni a valore delle Colture Specializzate  nei prossimi anni (+27%)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7CCB81D-D08F-491A-8092-356F5EC5D865}"/>
              </a:ext>
            </a:extLst>
          </p:cNvPr>
          <p:cNvSpPr txBox="1"/>
          <p:nvPr/>
        </p:nvSpPr>
        <p:spPr>
          <a:xfrm>
            <a:off x="3169720" y="5371840"/>
            <a:ext cx="2788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Previsioni 2030:   + 27%</a:t>
            </a:r>
          </a:p>
        </p:txBody>
      </p:sp>
    </p:spTree>
    <p:extLst>
      <p:ext uri="{BB962C8B-B14F-4D97-AF65-F5344CB8AC3E}">
        <p14:creationId xmlns:p14="http://schemas.microsoft.com/office/powerpoint/2010/main" val="284020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9576" y="251106"/>
            <a:ext cx="823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AGRICOLTURA "DI VALORE", UN'OPPORTUNITA' PER LA MECCANICA ITALIANA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Mezza cornice 18"/>
          <p:cNvSpPr/>
          <p:nvPr/>
        </p:nvSpPr>
        <p:spPr>
          <a:xfrm rot="10800000">
            <a:off x="248891" y="1935454"/>
            <a:ext cx="3459012" cy="2007489"/>
          </a:xfrm>
          <a:prstGeom prst="halfFrame">
            <a:avLst>
              <a:gd name="adj1" fmla="val 4025"/>
              <a:gd name="adj2" fmla="val 4025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8000">
                <a:schemeClr val="accent1">
                  <a:lumMod val="20000"/>
                  <a:lumOff val="80000"/>
                </a:schemeClr>
              </a:gs>
              <a:gs pos="97000">
                <a:schemeClr val="bg1">
                  <a:alpha val="6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Mezza cornice 19"/>
          <p:cNvSpPr/>
          <p:nvPr/>
        </p:nvSpPr>
        <p:spPr>
          <a:xfrm rot="10800000">
            <a:off x="5220073" y="1935455"/>
            <a:ext cx="3459012" cy="2007489"/>
          </a:xfrm>
          <a:prstGeom prst="halfFrame">
            <a:avLst>
              <a:gd name="adj1" fmla="val 4025"/>
              <a:gd name="adj2" fmla="val 4025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8000">
                <a:schemeClr val="accent1">
                  <a:lumMod val="20000"/>
                  <a:lumOff val="80000"/>
                </a:schemeClr>
              </a:gs>
              <a:gs pos="97000">
                <a:schemeClr val="bg1">
                  <a:alpha val="6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Mezza cornice 20"/>
          <p:cNvSpPr/>
          <p:nvPr/>
        </p:nvSpPr>
        <p:spPr>
          <a:xfrm rot="10800000">
            <a:off x="2769171" y="3942944"/>
            <a:ext cx="3459012" cy="2007489"/>
          </a:xfrm>
          <a:prstGeom prst="halfFrame">
            <a:avLst>
              <a:gd name="adj1" fmla="val 4025"/>
              <a:gd name="adj2" fmla="val 4025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8000">
                <a:schemeClr val="accent1">
                  <a:lumMod val="20000"/>
                  <a:lumOff val="80000"/>
                </a:schemeClr>
              </a:gs>
              <a:gs pos="97000">
                <a:schemeClr val="bg1">
                  <a:alpha val="6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68869" y="1083191"/>
            <a:ext cx="392341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Valore produzione agricola globale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13721" y="252370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Allevamento </a:t>
            </a:r>
          </a:p>
          <a:p>
            <a:pPr algn="ctr"/>
            <a:r>
              <a:rPr lang="it-IT" sz="2400" b="1" dirty="0">
                <a:latin typeface="+mj-lt"/>
              </a:rPr>
              <a:t>51% del totale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821547" y="25237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Colture seminative</a:t>
            </a:r>
          </a:p>
          <a:p>
            <a:pPr algn="ctr"/>
            <a:r>
              <a:rPr lang="it-IT" sz="2400" b="1" dirty="0">
                <a:latin typeface="+mj-lt"/>
              </a:rPr>
              <a:t>26% del totale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524551" y="445187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Ortaggi, frutta e vino </a:t>
            </a:r>
          </a:p>
          <a:p>
            <a:pPr algn="ctr"/>
            <a:r>
              <a:rPr lang="it-IT" sz="2400" b="1" dirty="0">
                <a:latin typeface="+mj-lt"/>
              </a:rPr>
              <a:t>23% del totale</a:t>
            </a:r>
          </a:p>
        </p:txBody>
      </p:sp>
      <p:pic>
        <p:nvPicPr>
          <p:cNvPr id="27" name="Picture 7" descr="Risultati immagini per FRECCIA CRESC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25" y="4214693"/>
            <a:ext cx="2223732" cy="20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udovica Garbarino\AppData\Local\Microsoft\Windows\Temporary Internet Files\Content.IE5\5LLCPZGY\Grano_3_4_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933">
            <a:off x="6577780" y="912785"/>
            <a:ext cx="1813916" cy="136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6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A47CCE87-60C2-498A-8CB4-01BAF690E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6" t="13118" r="12525" b="26226"/>
          <a:stretch/>
        </p:blipFill>
        <p:spPr>
          <a:xfrm>
            <a:off x="275208" y="1425638"/>
            <a:ext cx="8700116" cy="40956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C7F85E4-FFC1-4265-8853-20D556A83BD2}"/>
              </a:ext>
            </a:extLst>
          </p:cNvPr>
          <p:cNvSpPr txBox="1"/>
          <p:nvPr/>
        </p:nvSpPr>
        <p:spPr>
          <a:xfrm>
            <a:off x="5458377" y="6581001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Faostat</a:t>
            </a:r>
            <a:r>
              <a:rPr lang="en-US" sz="1100" dirty="0"/>
              <a:t> 2016 - JD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E6045F23-AF4E-487C-A9F2-445498BE727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Output dell’industria alimentare a livello mondiale a valore</a:t>
            </a:r>
          </a:p>
        </p:txBody>
      </p:sp>
    </p:spTree>
    <p:extLst>
      <p:ext uri="{BB962C8B-B14F-4D97-AF65-F5344CB8AC3E}">
        <p14:creationId xmlns:p14="http://schemas.microsoft.com/office/powerpoint/2010/main" val="251866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ppa Del Mondo, Mondo, Mappa, Terra, Global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6" y="1286539"/>
            <a:ext cx="7696935" cy="39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13752" y="382767"/>
            <a:ext cx="607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IL MERCATO MONDIALE – GIUGNO 2019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1729366843"/>
              </p:ext>
            </p:extLst>
          </p:nvPr>
        </p:nvGraphicFramePr>
        <p:xfrm>
          <a:off x="0" y="1188807"/>
          <a:ext cx="7822095" cy="4616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910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2922F9F9-59A5-42A6-9F42-B5FC37C99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9" t="8892" r="8155" b="24053"/>
          <a:stretch/>
        </p:blipFill>
        <p:spPr>
          <a:xfrm>
            <a:off x="763480" y="1322773"/>
            <a:ext cx="7634796" cy="34356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67DC33E-7F37-46C9-9188-B17D853BBE77}"/>
              </a:ext>
            </a:extLst>
          </p:cNvPr>
          <p:cNvSpPr txBox="1"/>
          <p:nvPr/>
        </p:nvSpPr>
        <p:spPr>
          <a:xfrm>
            <a:off x="6328389" y="6565893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Faostat</a:t>
            </a:r>
            <a:r>
              <a:rPr lang="en-US" sz="1100" dirty="0"/>
              <a:t> - SDF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9A4BEBA6-AC33-4F2B-8B41-FE5FF1253CE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Output dell’industria alimentare a livello mondiale in tonnellate e possibile evoluzione nei prossimi anni</a:t>
            </a:r>
          </a:p>
        </p:txBody>
      </p:sp>
    </p:spTree>
    <p:extLst>
      <p:ext uri="{BB962C8B-B14F-4D97-AF65-F5344CB8AC3E}">
        <p14:creationId xmlns:p14="http://schemas.microsoft.com/office/powerpoint/2010/main" val="1841638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37287" y="378702"/>
            <a:ext cx="7660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L'EVOLUZIONE DELLA DIETA E DEGLI STILI DI CONSUMO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00827" y="1513117"/>
            <a:ext cx="2200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EVOLUZIONE DELLA QUALITA' DEGLI ALIMENTI</a:t>
            </a:r>
          </a:p>
        </p:txBody>
      </p:sp>
      <p:sp>
        <p:nvSpPr>
          <p:cNvPr id="17" name="Forma 16"/>
          <p:cNvSpPr/>
          <p:nvPr/>
        </p:nvSpPr>
        <p:spPr>
          <a:xfrm>
            <a:off x="2547184" y="1198497"/>
            <a:ext cx="3763924" cy="1145617"/>
          </a:xfrm>
          <a:prstGeom prst="leftRightRibb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CasellaDiTesto 17"/>
          <p:cNvSpPr txBox="1"/>
          <p:nvPr/>
        </p:nvSpPr>
        <p:spPr>
          <a:xfrm>
            <a:off x="452053" y="1443527"/>
            <a:ext cx="2200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AUMETO MECCANICA SPECIALIZZATA</a:t>
            </a:r>
          </a:p>
        </p:txBody>
      </p:sp>
      <p:pic>
        <p:nvPicPr>
          <p:cNvPr id="3078" name="Picture 6" descr="CI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2" y="3134624"/>
            <a:ext cx="2016716" cy="6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293628" y="3125361"/>
            <a:ext cx="239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Aumento consumi di frutta, agrumi e ortaggi</a:t>
            </a:r>
          </a:p>
        </p:txBody>
      </p:sp>
      <p:pic>
        <p:nvPicPr>
          <p:cNvPr id="22" name="Picture 4" descr="C:\Users\Ludovica Garbarino\AppData\Local\Microsoft\Windows\Temporary Internet Files\Content.IE5\G0C2C8TU\uv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74" y="3060202"/>
            <a:ext cx="1319127" cy="776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udovica Garbarino\AppData\Local\Microsoft\Windows\Temporary Internet Files\Content.IE5\G0C2C8TU\cesto-verdura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37" y="3384728"/>
            <a:ext cx="952303" cy="70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6649034" y="3073130"/>
            <a:ext cx="2114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B050"/>
                </a:solidFill>
              </a:rPr>
              <a:t>REALIZZAZIONE PRODUZIONI A PIU' ALTO VALORE AGGIUNTO</a:t>
            </a:r>
          </a:p>
        </p:txBody>
      </p:sp>
      <p:pic>
        <p:nvPicPr>
          <p:cNvPr id="3081" name="Picture 9" descr="OIV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07" y="4932594"/>
            <a:ext cx="756541" cy="6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2627103" y="4500177"/>
            <a:ext cx="394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Crescita aree coltivate a vigneto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dirty="0"/>
              <a:t>Spagna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dirty="0"/>
              <a:t>Cina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dirty="0"/>
              <a:t>Francia</a:t>
            </a:r>
          </a:p>
        </p:txBody>
      </p:sp>
      <p:pic>
        <p:nvPicPr>
          <p:cNvPr id="3083" name="Picture 11" descr="https://www.agrievolution.com/getmedia/eab1eb0c-d9d4-42bf-a4c3-95a76896ee11/agrievolution-logo-135.as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99" y="1349773"/>
            <a:ext cx="709354" cy="77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5" name="Picture 13" descr="C:\Users\Ludovica Garbarino\AppData\Local\Microsoft\Windows\Temporary Internet Files\Content.IE5\G0C2C8TU\vigneti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81" y="4555825"/>
            <a:ext cx="1539390" cy="1025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5949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1ED6FFF7-7AFA-4084-9A12-9E633DCCC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9" t="9601" r="6796" b="16557"/>
          <a:stretch/>
        </p:blipFill>
        <p:spPr>
          <a:xfrm>
            <a:off x="103696" y="829078"/>
            <a:ext cx="8969782" cy="43288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77ECBDE0-268E-42F8-8C77-0F1633842EB5}"/>
              </a:ext>
            </a:extLst>
          </p:cNvPr>
          <p:cNvSpPr txBox="1"/>
          <p:nvPr/>
        </p:nvSpPr>
        <p:spPr>
          <a:xfrm>
            <a:off x="5218680" y="6596390"/>
            <a:ext cx="2730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Fao</a:t>
            </a:r>
            <a:r>
              <a:rPr lang="en-US" sz="1100" dirty="0"/>
              <a:t> Food Outlook, Maggio 2019 - SDF</a:t>
            </a:r>
          </a:p>
        </p:txBody>
      </p:sp>
    </p:spTree>
    <p:extLst>
      <p:ext uri="{BB962C8B-B14F-4D97-AF65-F5344CB8AC3E}">
        <p14:creationId xmlns:p14="http://schemas.microsoft.com/office/powerpoint/2010/main" val="151064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campo, inpiedi&#10;&#10;Descrizione generata automaticamente">
            <a:extLst>
              <a:ext uri="{FF2B5EF4-FFF2-40B4-BE49-F238E27FC236}">
                <a16:creationId xmlns:a16="http://schemas.microsoft.com/office/drawing/2014/main" xmlns="" id="{D3452EBB-6C65-4FAC-8EF6-FDAD24CF2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b="25390"/>
          <a:stretch/>
        </p:blipFill>
        <p:spPr>
          <a:xfrm>
            <a:off x="970625" y="1417638"/>
            <a:ext cx="7202749" cy="40304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6B52646-2D62-4A3E-A519-8034A0CD591F}"/>
              </a:ext>
            </a:extLst>
          </p:cNvPr>
          <p:cNvSpPr txBox="1"/>
          <p:nvPr/>
        </p:nvSpPr>
        <p:spPr>
          <a:xfrm>
            <a:off x="5023371" y="6465585"/>
            <a:ext cx="2467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Fotografia</a:t>
            </a:r>
            <a:r>
              <a:rPr lang="en-US" sz="1100" dirty="0"/>
              <a:t>: </a:t>
            </a:r>
            <a:r>
              <a:rPr lang="en-US" sz="1100" dirty="0" err="1"/>
              <a:t>Assessorato</a:t>
            </a:r>
            <a:r>
              <a:rPr lang="en-US" sz="1100" dirty="0"/>
              <a:t> turismo Marche</a:t>
            </a:r>
          </a:p>
        </p:txBody>
      </p:sp>
      <p:sp>
        <p:nvSpPr>
          <p:cNvPr id="6" name="Titolo 6">
            <a:extLst>
              <a:ext uri="{FF2B5EF4-FFF2-40B4-BE49-F238E27FC236}">
                <a16:creationId xmlns:a16="http://schemas.microsoft.com/office/drawing/2014/main" xmlns="" id="{CAAC67DE-48D5-4475-8821-DDFFA3B325E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Quando penseremo all’agricoltura non ci verranno più in mente questi paesaggi …….</a:t>
            </a:r>
          </a:p>
        </p:txBody>
      </p:sp>
    </p:spTree>
    <p:extLst>
      <p:ext uri="{BB962C8B-B14F-4D97-AF65-F5344CB8AC3E}">
        <p14:creationId xmlns:p14="http://schemas.microsoft.com/office/powerpoint/2010/main" val="1636033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computer, monitor, schermo&#10;&#10;Descrizione generata automaticamente">
            <a:extLst>
              <a:ext uri="{FF2B5EF4-FFF2-40B4-BE49-F238E27FC236}">
                <a16:creationId xmlns:a16="http://schemas.microsoft.com/office/drawing/2014/main" xmlns="" id="{A71E4C16-6309-4412-89B4-ACA1FF003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4" t="28479" r="6115" b="18446"/>
          <a:stretch/>
        </p:blipFill>
        <p:spPr>
          <a:xfrm>
            <a:off x="630315" y="1609077"/>
            <a:ext cx="8016536" cy="363984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680E4BA-048D-4D7A-BCAF-6753A569F861}"/>
              </a:ext>
            </a:extLst>
          </p:cNvPr>
          <p:cNvSpPr txBox="1"/>
          <p:nvPr/>
        </p:nvSpPr>
        <p:spPr>
          <a:xfrm>
            <a:off x="5023371" y="6465585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Fotografia</a:t>
            </a:r>
            <a:r>
              <a:rPr lang="en-US" sz="1100" dirty="0"/>
              <a:t>: Antonio </a:t>
            </a:r>
            <a:r>
              <a:rPr lang="en-US" sz="1100" dirty="0" err="1"/>
              <a:t>Carraro</a:t>
            </a:r>
            <a:r>
              <a:rPr lang="en-US" sz="1100" dirty="0"/>
              <a:t>,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E709E322-F885-4C0E-855E-CC37AEBD275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….. ma questi .….</a:t>
            </a:r>
          </a:p>
        </p:txBody>
      </p:sp>
    </p:spTree>
    <p:extLst>
      <p:ext uri="{BB962C8B-B14F-4D97-AF65-F5344CB8AC3E}">
        <p14:creationId xmlns:p14="http://schemas.microsoft.com/office/powerpoint/2010/main" val="1839935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monitor, schermo, computer&#10;&#10;Descrizione generata automaticamente">
            <a:extLst>
              <a:ext uri="{FF2B5EF4-FFF2-40B4-BE49-F238E27FC236}">
                <a16:creationId xmlns:a16="http://schemas.microsoft.com/office/drawing/2014/main" xmlns="" id="{56D9CD14-D103-4313-9457-885DB02E3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867" r="6215" b="18188"/>
          <a:stretch/>
        </p:blipFill>
        <p:spPr>
          <a:xfrm>
            <a:off x="603682" y="1613516"/>
            <a:ext cx="7981025" cy="363096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E86DC07-489C-4824-8D03-670BBD842669}"/>
              </a:ext>
            </a:extLst>
          </p:cNvPr>
          <p:cNvSpPr txBox="1"/>
          <p:nvPr/>
        </p:nvSpPr>
        <p:spPr>
          <a:xfrm>
            <a:off x="5023371" y="6465585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Fotografia</a:t>
            </a:r>
            <a:r>
              <a:rPr lang="en-US" sz="1100" dirty="0"/>
              <a:t>: Antonio </a:t>
            </a:r>
            <a:r>
              <a:rPr lang="en-US" sz="1100" dirty="0" err="1"/>
              <a:t>Carraro</a:t>
            </a:r>
            <a:r>
              <a:rPr lang="en-US" sz="1100" dirty="0"/>
              <a:t>,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FCB4A825-8391-450B-90DA-72B8EF7C432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….. ma questi .….</a:t>
            </a:r>
          </a:p>
        </p:txBody>
      </p:sp>
    </p:spTree>
    <p:extLst>
      <p:ext uri="{BB962C8B-B14F-4D97-AF65-F5344CB8AC3E}">
        <p14:creationId xmlns:p14="http://schemas.microsoft.com/office/powerpoint/2010/main" val="1249744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monitor, schermo, largo&#10;&#10;Descrizione generata automaticamente">
            <a:extLst>
              <a:ext uri="{FF2B5EF4-FFF2-40B4-BE49-F238E27FC236}">
                <a16:creationId xmlns:a16="http://schemas.microsoft.com/office/drawing/2014/main" xmlns="" id="{F45CCADF-366E-4A16-BD2A-D74BB633B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0" t="28738" r="6019" b="18705"/>
          <a:stretch/>
        </p:blipFill>
        <p:spPr>
          <a:xfrm>
            <a:off x="577049" y="1420426"/>
            <a:ext cx="8016536" cy="360433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75F42B7-9BEE-4F46-A65B-EB7C3CE59940}"/>
              </a:ext>
            </a:extLst>
          </p:cNvPr>
          <p:cNvSpPr txBox="1"/>
          <p:nvPr/>
        </p:nvSpPr>
        <p:spPr>
          <a:xfrm>
            <a:off x="5023371" y="6465585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Fotografia</a:t>
            </a:r>
            <a:r>
              <a:rPr lang="en-US" sz="1100" dirty="0"/>
              <a:t>: Antonio </a:t>
            </a:r>
            <a:r>
              <a:rPr lang="en-US" sz="1100" dirty="0" err="1"/>
              <a:t>Carraro</a:t>
            </a:r>
            <a:r>
              <a:rPr lang="en-US" sz="1100" dirty="0"/>
              <a:t>,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7CECFD53-4737-4E2D-819F-EC02E37A9D3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….. ma questi .….</a:t>
            </a:r>
          </a:p>
        </p:txBody>
      </p:sp>
    </p:spTree>
    <p:extLst>
      <p:ext uri="{BB962C8B-B14F-4D97-AF65-F5344CB8AC3E}">
        <p14:creationId xmlns:p14="http://schemas.microsoft.com/office/powerpoint/2010/main" val="264397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monitor, schermo, computer&#10;&#10;Descrizione generata automaticamente">
            <a:extLst>
              <a:ext uri="{FF2B5EF4-FFF2-40B4-BE49-F238E27FC236}">
                <a16:creationId xmlns:a16="http://schemas.microsoft.com/office/drawing/2014/main" xmlns="" id="{32E1DA2D-7AFC-4C31-B0FF-9F2C54A9E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9" t="28867" r="6311" b="18835"/>
          <a:stretch/>
        </p:blipFill>
        <p:spPr>
          <a:xfrm>
            <a:off x="594804" y="1722268"/>
            <a:ext cx="7954392" cy="35865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4C46578-9F65-48D0-A878-DD05D388DF9C}"/>
              </a:ext>
            </a:extLst>
          </p:cNvPr>
          <p:cNvSpPr txBox="1"/>
          <p:nvPr/>
        </p:nvSpPr>
        <p:spPr>
          <a:xfrm>
            <a:off x="5023371" y="6465585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Fotografia</a:t>
            </a:r>
            <a:r>
              <a:rPr lang="en-US" sz="1100" dirty="0"/>
              <a:t>: Antonio </a:t>
            </a:r>
            <a:r>
              <a:rPr lang="en-US" sz="1100" dirty="0" err="1"/>
              <a:t>Carraro</a:t>
            </a:r>
            <a:r>
              <a:rPr lang="en-US" sz="1100" dirty="0"/>
              <a:t>, </a:t>
            </a:r>
            <a:r>
              <a:rPr lang="en-US" sz="1100" dirty="0" err="1"/>
              <a:t>Agrievolution</a:t>
            </a:r>
            <a:r>
              <a:rPr lang="en-US" sz="1100" dirty="0"/>
              <a:t> 2019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xmlns="" id="{F8EC717B-E57E-42CC-8B72-411F8780D01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….. ma questi .….</a:t>
            </a:r>
          </a:p>
        </p:txBody>
      </p:sp>
    </p:spTree>
    <p:extLst>
      <p:ext uri="{BB962C8B-B14F-4D97-AF65-F5344CB8AC3E}">
        <p14:creationId xmlns:p14="http://schemas.microsoft.com/office/powerpoint/2010/main" val="3513407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80213" y="745636"/>
            <a:ext cx="68473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L’industria italiana può rafforzare la propria posizione e </a:t>
            </a:r>
            <a:r>
              <a:rPr lang="it-IT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FederUnacoma</a:t>
            </a:r>
            <a:r>
              <a:rPr lang="it-IT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ha il compito di tutelare questa «specializzazione» in tutte le sedi </a:t>
            </a:r>
          </a:p>
        </p:txBody>
      </p:sp>
      <p:sp>
        <p:nvSpPr>
          <p:cNvPr id="4" name="AutoShape 2" descr="Risultati immagini per immagini sul valore della rappresentanz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Risultati immagini per immagini sul valore della rappresentanza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2" descr="C:\Users\Teodoro Ruscio\Desktop\Federunacoma bianco.png">
            <a:extLst>
              <a:ext uri="{FF2B5EF4-FFF2-40B4-BE49-F238E27FC236}">
                <a16:creationId xmlns:a16="http://schemas.microsoft.com/office/drawing/2014/main" xmlns="" id="{243409E5-C4E8-418F-B482-26E9605A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45" y="3902697"/>
            <a:ext cx="4965243" cy="172102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15715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594828295"/>
              </p:ext>
            </p:extLst>
          </p:nvPr>
        </p:nvGraphicFramePr>
        <p:xfrm>
          <a:off x="1800221" y="1674459"/>
          <a:ext cx="5752215" cy="4157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357572" y="268138"/>
            <a:ext cx="662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 MERCATI EUROPEI – GIUGNO 2019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78372" y="3753124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+21%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GERMANIA</a:t>
            </a:r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98596" y="2741777"/>
            <a:ext cx="134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+43%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FRANCIA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266437" y="4873692"/>
            <a:ext cx="992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+6%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ITALIA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948401" y="4878362"/>
            <a:ext cx="1265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+19%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SPAGNA</a:t>
            </a:r>
          </a:p>
        </p:txBody>
      </p:sp>
      <p:pic>
        <p:nvPicPr>
          <p:cNvPr id="1028" name="Picture 4" descr="thumb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765" y="644739"/>
            <a:ext cx="10143459" cy="67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0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8"/>
          <a:stretch/>
        </p:blipFill>
        <p:spPr>
          <a:xfrm>
            <a:off x="4583984" y="1116423"/>
            <a:ext cx="4483505" cy="447399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583985" y="1116423"/>
            <a:ext cx="2529195" cy="4473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5316280" y="2254104"/>
            <a:ext cx="3009013" cy="199892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1695597" y="308340"/>
            <a:ext cx="5776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 IMMATRICOLAZIONI – SETTEMBRE 2019</a:t>
            </a:r>
            <a:endParaRPr lang="en-GB" sz="21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776433185"/>
              </p:ext>
            </p:extLst>
          </p:nvPr>
        </p:nvGraphicFramePr>
        <p:xfrm>
          <a:off x="89850" y="1116423"/>
          <a:ext cx="8724540" cy="442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54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5FFBADC-40AF-4FE4-88C1-3F6DC7C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0" y="1198205"/>
            <a:ext cx="8344440" cy="4773501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45268" y="188640"/>
            <a:ext cx="8231188" cy="863600"/>
          </a:xfrm>
        </p:spPr>
        <p:txBody>
          <a:bodyPr>
            <a:normAutofit fontScale="90000"/>
          </a:bodyPr>
          <a:lstStyle/>
          <a:p>
            <a:r>
              <a:rPr lang="de-DE" dirty="0"/>
              <a:t>Business </a:t>
            </a:r>
            <a:r>
              <a:rPr lang="de-DE" dirty="0" err="1"/>
              <a:t>Climate</a:t>
            </a:r>
            <a:r>
              <a:rPr lang="de-DE" dirty="0"/>
              <a:t> </a:t>
            </a:r>
            <a:br>
              <a:rPr lang="de-DE" dirty="0"/>
            </a:br>
            <a:r>
              <a:rPr lang="de-DE" sz="2400" b="0" dirty="0"/>
              <a:t>Index Development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CC330F2D-225B-41D2-8927-B2C6236A23D2}"/>
              </a:ext>
            </a:extLst>
          </p:cNvPr>
          <p:cNvSpPr/>
          <p:nvPr/>
        </p:nvSpPr>
        <p:spPr>
          <a:xfrm>
            <a:off x="1187624" y="4876421"/>
            <a:ext cx="5616624" cy="78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solidFill>
                  <a:srgbClr val="000000"/>
                </a:solidFill>
              </a:rPr>
              <a:t>CBI = geometric mean of 1) evaluation of the current business situation and 2) turnover expectation; </a:t>
            </a:r>
          </a:p>
          <a:p>
            <a:pPr algn="just"/>
            <a:r>
              <a:rPr lang="en-US" sz="900" dirty="0">
                <a:solidFill>
                  <a:srgbClr val="000000"/>
                </a:solidFill>
              </a:rPr>
              <a:t>Index scale from -100 to +100; </a:t>
            </a:r>
          </a:p>
          <a:p>
            <a:pPr algn="just"/>
            <a:r>
              <a:rPr lang="en-US" sz="900" dirty="0">
                <a:solidFill>
                  <a:srgbClr val="000000"/>
                </a:solidFill>
              </a:rPr>
              <a:t>positive index for 1) = majority of respondents evaluates the current situation as </a:t>
            </a:r>
            <a:r>
              <a:rPr lang="en-US" sz="900" dirty="0" err="1">
                <a:solidFill>
                  <a:srgbClr val="000000"/>
                </a:solidFill>
              </a:rPr>
              <a:t>favourable</a:t>
            </a:r>
            <a:r>
              <a:rPr lang="en-US" sz="900" dirty="0">
                <a:solidFill>
                  <a:srgbClr val="000000"/>
                </a:solidFill>
              </a:rPr>
              <a:t> and vice versa; positive index for 2) = majority of respondents expects for the next six months an increasing turnover and vice versa (respectively compared to the previous year´s level)</a:t>
            </a:r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7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583985" y="1116423"/>
            <a:ext cx="2529195" cy="4473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5316280" y="2254104"/>
            <a:ext cx="3009013" cy="199892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1222726" y="341062"/>
            <a:ext cx="6661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 IMMATRICOLAZIONI DI TRATTRICI IN PUGLIA</a:t>
            </a:r>
          </a:p>
          <a:p>
            <a:pPr algn="ctr"/>
            <a:r>
              <a:rPr lang="it-IT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SETTEMBRE 2019</a:t>
            </a:r>
            <a:endParaRPr lang="en-GB" sz="2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Risultati immagini per PUGLIA CAR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8" y="1020727"/>
            <a:ext cx="1828836" cy="18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998922" y="1574724"/>
            <a:ext cx="54119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IMMATRICOLAZIONI DI TRATTRICI </a:t>
            </a:r>
            <a:r>
              <a:rPr lang="it-IT" dirty="0">
                <a:latin typeface="Calibri"/>
              </a:rPr>
              <a:t>→ -9,7% - 1.065 unità</a:t>
            </a:r>
            <a:r>
              <a:rPr lang="it-IT" dirty="0"/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33034" y="3074717"/>
            <a:ext cx="6168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Il mercato pugliese delle trattrici, nel decennio 2008-2018 è calato di circa il 20 %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140 mila unità le trattrici operanti in Puglia attualmente (il 7% del totale nazionale), con età superiore ai vent'anni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Forte incidenza delle vendite di macchine usate (2.797 unità nel 2018)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</p:txBody>
      </p:sp>
      <p:pic>
        <p:nvPicPr>
          <p:cNvPr id="1027" name="Picture 3" descr="C:\Users\Ludovica Garbarino\AppData\Local\Microsoft\Windows\Temporary Internet Files\Content.IE5\XLOOS1XD\1024px-Oxygen480-actions-go-down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00" y="4526077"/>
            <a:ext cx="1253819" cy="6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841725" y="5386081"/>
            <a:ext cx="618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</a:rPr>
              <a:t>RILANCIO DI POLITICHE SPECIFICHE PER LO SVECCHIAMENTO DEL PARCO </a:t>
            </a:r>
            <a:r>
              <a:rPr lang="it-IT" b="1" dirty="0">
                <a:solidFill>
                  <a:srgbClr val="00B050"/>
                </a:solidFill>
                <a:latin typeface="Calibri"/>
              </a:rPr>
              <a:t>→ MIGLIORE UTILIZZO DEI FONDI PSR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16" name="Picture 4" descr="Trattore, Agricoltore, UnitÃ , Blu, Silhouette, Gran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02" y="3085350"/>
            <a:ext cx="1969293" cy="136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3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4879" y="341062"/>
            <a:ext cx="739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PROSPETTIVE DI CRESCITA NELL'AREA MEDITERRANEA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udovica Garbarino\AppData\Local\Microsoft\Windows\Temporary Internet Files\Content.IE5\3IN6OWYV\flag-france-X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7" y="1205909"/>
            <a:ext cx="1645394" cy="109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dovica Garbarino\AppData\Local\Microsoft\Windows\Temporary Internet Files\Content.IE5\XLOOS1XD\spain-2906824_960_72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3" y="1205909"/>
            <a:ext cx="1651688" cy="11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Risultati immagini per FRECCIA CRESCI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20" y="1173781"/>
            <a:ext cx="2223732" cy="20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199859" y="1464084"/>
            <a:ext cx="472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…La crescita dei mercati di Francia e Spagna favorisce le esportazioni italiane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69357" y="3191023"/>
            <a:ext cx="6290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…l'aumento delle vendite in Croazia e Serbia rappresentano un'opportunità di rafforzamento della presenza delle nostre imprese nell'area balcanica.</a:t>
            </a:r>
          </a:p>
        </p:txBody>
      </p:sp>
      <p:pic>
        <p:nvPicPr>
          <p:cNvPr id="2057" name="Picture 9" descr="Risultati immagini per aumento vend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51" y="2753684"/>
            <a:ext cx="2420777" cy="16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isultati immagini per monitor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7" y="4369769"/>
            <a:ext cx="1378948" cy="14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1733465" y="5018851"/>
            <a:ext cx="506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</a:t>
            </a:r>
            <a:r>
              <a:rPr lang="it-IT" sz="1600" dirty="0"/>
              <a:t>esplorare mercati nei Paesi del </a:t>
            </a:r>
            <a:r>
              <a:rPr lang="it-IT" sz="1600" dirty="0" err="1"/>
              <a:t>Nordafrica</a:t>
            </a:r>
            <a:r>
              <a:rPr lang="it-IT" sz="1600" dirty="0"/>
              <a:t> e Medioriente</a:t>
            </a:r>
          </a:p>
        </p:txBody>
      </p:sp>
    </p:spTree>
    <p:extLst>
      <p:ext uri="{BB962C8B-B14F-4D97-AF65-F5344CB8AC3E}">
        <p14:creationId xmlns:p14="http://schemas.microsoft.com/office/powerpoint/2010/main" val="91508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dovica Garbarino\AppData\Local\Microsoft\Windows\Temporary Internet Files\Content.IE5\5LLCPZGY\Italy_flag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5" y="2848123"/>
            <a:ext cx="1673033" cy="1115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51961" y="368069"/>
            <a:ext cx="67530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SPAZI PER IL "MADE IN ITALY" NEI PAESI EMERGENTI</a:t>
            </a:r>
            <a:endParaRPr lang="it-IT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Previsioni importazioni Africa Mediterranea </a:t>
            </a:r>
          </a:p>
          <a:p>
            <a:pPr algn="ctr"/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2019-2021</a:t>
            </a:r>
            <a:endParaRPr lang="en-GB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889872" y="3070882"/>
            <a:ext cx="5347776" cy="584775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it-IT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ESPORTAZIONI  ITALIANE</a:t>
            </a:r>
            <a:endParaRPr lang="en-GB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51520" y="1434993"/>
            <a:ext cx="2232248" cy="1098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MAROCCO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+ 5%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macchine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trattrici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560171" y="1434993"/>
            <a:ext cx="2232248" cy="1098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ALGERIA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+ 6,3%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macchine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trattrici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07464" y="4266797"/>
            <a:ext cx="2232248" cy="1098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EGITTO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+ 10,7%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macchine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trattrici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716116" y="4266797"/>
            <a:ext cx="2232248" cy="1098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TUNISIA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- 3,6%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macchine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agricole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trattrici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D171B876-4AAE-4740-91D8-F1DF65C9B652}"/>
              </a:ext>
            </a:extLst>
          </p:cNvPr>
          <p:cNvSpPr txBox="1"/>
          <p:nvPr/>
        </p:nvSpPr>
        <p:spPr>
          <a:xfrm>
            <a:off x="5613485" y="6559774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Fonte: studio </a:t>
            </a:r>
            <a:r>
              <a:rPr lang="en-US" sz="1100" dirty="0" err="1"/>
              <a:t>Ulisse</a:t>
            </a:r>
            <a:r>
              <a:rPr lang="en-US" sz="11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96899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51961" y="368069"/>
            <a:ext cx="6823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SPAZI PER IL "MADE IN ITALY" NEI PAESI EMERGENTI 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2334241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isultati immagini per bandiera maroc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00" y="2679479"/>
            <a:ext cx="1033204" cy="69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tunisia bandie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61" y="2679479"/>
            <a:ext cx="965158" cy="64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egitto bandie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35" y="3509731"/>
            <a:ext cx="958776" cy="638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algeria bandier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04" y="3829028"/>
            <a:ext cx="897418" cy="597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turchia bandie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3709403"/>
            <a:ext cx="935668" cy="62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18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7642</TotalTime>
  <Words>849</Words>
  <Application>Microsoft Office PowerPoint</Application>
  <PresentationFormat>Presentazione su schermo (4:3)</PresentationFormat>
  <Paragraphs>132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Business Climate  Index Development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Evoluzione Seminativi in Europa 2004-2017 in %le sul valore della produzione Agricola</vt:lpstr>
      <vt:lpstr>Evoluzione Colture Specializzate in Europa 2004-2017 in %le sul valore della produzione Agricola</vt:lpstr>
      <vt:lpstr>Caratteristiche dell’offerta delle Commodity agricole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Voli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Roberto  Voli</dc:creator>
  <cp:lastModifiedBy>Utente</cp:lastModifiedBy>
  <cp:revision>132</cp:revision>
  <cp:lastPrinted>2019-10-09T08:59:09Z</cp:lastPrinted>
  <dcterms:created xsi:type="dcterms:W3CDTF">2019-05-14T10:04:25Z</dcterms:created>
  <dcterms:modified xsi:type="dcterms:W3CDTF">2019-10-09T08:59:33Z</dcterms:modified>
</cp:coreProperties>
</file>